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3" r:id="rId3"/>
    <p:sldId id="278" r:id="rId4"/>
    <p:sldId id="477" r:id="rId5"/>
    <p:sldId id="351" r:id="rId6"/>
    <p:sldId id="476" r:id="rId7"/>
    <p:sldId id="347" r:id="rId8"/>
    <p:sldId id="479" r:id="rId9"/>
    <p:sldId id="485" r:id="rId10"/>
    <p:sldId id="480" r:id="rId11"/>
    <p:sldId id="486" r:id="rId12"/>
    <p:sldId id="483" r:id="rId13"/>
    <p:sldId id="481" r:id="rId14"/>
    <p:sldId id="482" r:id="rId15"/>
    <p:sldId id="487" r:id="rId16"/>
    <p:sldId id="489" r:id="rId17"/>
    <p:sldId id="49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AC968-FFDE-44A7-8C70-316BC29F0A02}" v="18" dt="2023-05-01T08:06:30.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p:scale>
          <a:sx n="100" d="100"/>
          <a:sy n="100" d="100"/>
        </p:scale>
        <p:origin x="28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a Verhaegh | HCM-Medical" userId="8b245e3e-0539-4b4e-8dad-3b5ed672c50f" providerId="ADAL" clId="{802AC968-FFDE-44A7-8C70-316BC29F0A02}"/>
    <pc:docChg chg="undo custSel addSld delSld modSld sldOrd">
      <pc:chgData name="Franka Verhaegh | HCM-Medical" userId="8b245e3e-0539-4b4e-8dad-3b5ed672c50f" providerId="ADAL" clId="{802AC968-FFDE-44A7-8C70-316BC29F0A02}" dt="2023-05-01T08:06:30.282" v="225"/>
      <pc:docMkLst>
        <pc:docMk/>
      </pc:docMkLst>
      <pc:sldChg chg="del">
        <pc:chgData name="Franka Verhaegh | HCM-Medical" userId="8b245e3e-0539-4b4e-8dad-3b5ed672c50f" providerId="ADAL" clId="{802AC968-FFDE-44A7-8C70-316BC29F0A02}" dt="2023-05-01T08:02:26.309" v="173" actId="47"/>
        <pc:sldMkLst>
          <pc:docMk/>
          <pc:sldMk cId="2596594064" sldId="260"/>
        </pc:sldMkLst>
      </pc:sldChg>
      <pc:sldChg chg="modSp mod">
        <pc:chgData name="Franka Verhaegh | HCM-Medical" userId="8b245e3e-0539-4b4e-8dad-3b5ed672c50f" providerId="ADAL" clId="{802AC968-FFDE-44A7-8C70-316BC29F0A02}" dt="2023-05-01T08:05:24.041" v="195" actId="6549"/>
        <pc:sldMkLst>
          <pc:docMk/>
          <pc:sldMk cId="1618023536" sldId="278"/>
        </pc:sldMkLst>
        <pc:spChg chg="mod">
          <ac:chgData name="Franka Verhaegh | HCM-Medical" userId="8b245e3e-0539-4b4e-8dad-3b5ed672c50f" providerId="ADAL" clId="{802AC968-FFDE-44A7-8C70-316BC29F0A02}" dt="2023-05-01T08:05:24.041" v="195" actId="6549"/>
          <ac:spMkLst>
            <pc:docMk/>
            <pc:sldMk cId="1618023536" sldId="278"/>
            <ac:spMk id="4" creationId="{DDAE382E-305B-7393-F9DE-9D3D8FAAAA9E}"/>
          </ac:spMkLst>
        </pc:spChg>
      </pc:sldChg>
      <pc:sldChg chg="addSp delSp modSp mod modAnim">
        <pc:chgData name="Franka Verhaegh | HCM-Medical" userId="8b245e3e-0539-4b4e-8dad-3b5ed672c50f" providerId="ADAL" clId="{802AC968-FFDE-44A7-8C70-316BC29F0A02}" dt="2023-05-01T08:04:51.026" v="189"/>
        <pc:sldMkLst>
          <pc:docMk/>
          <pc:sldMk cId="1767101557" sldId="481"/>
        </pc:sldMkLst>
        <pc:picChg chg="del">
          <ac:chgData name="Franka Verhaegh | HCM-Medical" userId="8b245e3e-0539-4b4e-8dad-3b5ed672c50f" providerId="ADAL" clId="{802AC968-FFDE-44A7-8C70-316BC29F0A02}" dt="2023-05-01T07:42:18.180" v="95" actId="478"/>
          <ac:picMkLst>
            <pc:docMk/>
            <pc:sldMk cId="1767101557" sldId="481"/>
            <ac:picMk id="11" creationId="{FC1A8756-1ADC-29A5-8726-4CDE90B8AB5B}"/>
          </ac:picMkLst>
        </pc:picChg>
        <pc:picChg chg="add del mod">
          <ac:chgData name="Franka Verhaegh | HCM-Medical" userId="8b245e3e-0539-4b4e-8dad-3b5ed672c50f" providerId="ADAL" clId="{802AC968-FFDE-44A7-8C70-316BC29F0A02}" dt="2023-05-01T07:41:45.271" v="94" actId="478"/>
          <ac:picMkLst>
            <pc:docMk/>
            <pc:sldMk cId="1767101557" sldId="481"/>
            <ac:picMk id="13" creationId="{E46C0875-10AB-CF3C-6BE0-A168189595E0}"/>
          </ac:picMkLst>
        </pc:picChg>
        <pc:picChg chg="add mod ord">
          <ac:chgData name="Franka Verhaegh | HCM-Medical" userId="8b245e3e-0539-4b4e-8dad-3b5ed672c50f" providerId="ADAL" clId="{802AC968-FFDE-44A7-8C70-316BC29F0A02}" dt="2023-05-01T07:57:36.321" v="123" actId="170"/>
          <ac:picMkLst>
            <pc:docMk/>
            <pc:sldMk cId="1767101557" sldId="481"/>
            <ac:picMk id="17" creationId="{CB9DAF62-35F1-9057-34C4-DC3793DA9877}"/>
          </ac:picMkLst>
        </pc:picChg>
        <pc:picChg chg="add mod">
          <ac:chgData name="Franka Verhaegh | HCM-Medical" userId="8b245e3e-0539-4b4e-8dad-3b5ed672c50f" providerId="ADAL" clId="{802AC968-FFDE-44A7-8C70-316BC29F0A02}" dt="2023-05-01T07:57:38.643" v="124" actId="1036"/>
          <ac:picMkLst>
            <pc:docMk/>
            <pc:sldMk cId="1767101557" sldId="481"/>
            <ac:picMk id="19" creationId="{D8CBFA06-4F4B-AA94-5218-85B53E51C028}"/>
          </ac:picMkLst>
        </pc:picChg>
        <pc:picChg chg="add mod">
          <ac:chgData name="Franka Verhaegh | HCM-Medical" userId="8b245e3e-0539-4b4e-8dad-3b5ed672c50f" providerId="ADAL" clId="{802AC968-FFDE-44A7-8C70-316BC29F0A02}" dt="2023-05-01T07:58:14.485" v="132" actId="1038"/>
          <ac:picMkLst>
            <pc:docMk/>
            <pc:sldMk cId="1767101557" sldId="481"/>
            <ac:picMk id="21" creationId="{322F01C8-3B06-E7FD-203E-9AEB7C5E0D47}"/>
          </ac:picMkLst>
        </pc:picChg>
        <pc:picChg chg="add mod">
          <ac:chgData name="Franka Verhaegh | HCM-Medical" userId="8b245e3e-0539-4b4e-8dad-3b5ed672c50f" providerId="ADAL" clId="{802AC968-FFDE-44A7-8C70-316BC29F0A02}" dt="2023-05-01T07:58:35.514" v="134" actId="1076"/>
          <ac:picMkLst>
            <pc:docMk/>
            <pc:sldMk cId="1767101557" sldId="481"/>
            <ac:picMk id="23" creationId="{31D0AB04-7DDF-8042-A022-DFC74E972880}"/>
          </ac:picMkLst>
        </pc:picChg>
      </pc:sldChg>
      <pc:sldChg chg="addSp delSp modSp mod modAnim">
        <pc:chgData name="Franka Verhaegh | HCM-Medical" userId="8b245e3e-0539-4b4e-8dad-3b5ed672c50f" providerId="ADAL" clId="{802AC968-FFDE-44A7-8C70-316BC29F0A02}" dt="2023-05-01T08:04:58.096" v="192"/>
        <pc:sldMkLst>
          <pc:docMk/>
          <pc:sldMk cId="2209814440" sldId="482"/>
        </pc:sldMkLst>
        <pc:picChg chg="del">
          <ac:chgData name="Franka Verhaegh | HCM-Medical" userId="8b245e3e-0539-4b4e-8dad-3b5ed672c50f" providerId="ADAL" clId="{802AC968-FFDE-44A7-8C70-316BC29F0A02}" dt="2023-05-01T07:42:20.132" v="96" actId="478"/>
          <ac:picMkLst>
            <pc:docMk/>
            <pc:sldMk cId="2209814440" sldId="482"/>
            <ac:picMk id="5" creationId="{18F86B7A-734C-C60C-82F3-D51AE8E2174B}"/>
          </ac:picMkLst>
        </pc:picChg>
        <pc:picChg chg="add mod ord">
          <ac:chgData name="Franka Verhaegh | HCM-Medical" userId="8b245e3e-0539-4b4e-8dad-3b5ed672c50f" providerId="ADAL" clId="{802AC968-FFDE-44A7-8C70-316BC29F0A02}" dt="2023-05-01T07:59:37.668" v="140" actId="170"/>
          <ac:picMkLst>
            <pc:docMk/>
            <pc:sldMk cId="2209814440" sldId="482"/>
            <ac:picMk id="6" creationId="{78285EE8-7707-4E69-B34F-47504BFA5360}"/>
          </ac:picMkLst>
        </pc:picChg>
        <pc:picChg chg="add mod">
          <ac:chgData name="Franka Verhaegh | HCM-Medical" userId="8b245e3e-0539-4b4e-8dad-3b5ed672c50f" providerId="ADAL" clId="{802AC968-FFDE-44A7-8C70-316BC29F0A02}" dt="2023-05-01T07:59:35.171" v="139" actId="1036"/>
          <ac:picMkLst>
            <pc:docMk/>
            <pc:sldMk cId="2209814440" sldId="482"/>
            <ac:picMk id="8" creationId="{657C3CD6-6018-7E25-85DC-F97A5FD01FF0}"/>
          </ac:picMkLst>
        </pc:picChg>
        <pc:picChg chg="add mod ord">
          <ac:chgData name="Franka Verhaegh | HCM-Medical" userId="8b245e3e-0539-4b4e-8dad-3b5ed672c50f" providerId="ADAL" clId="{802AC968-FFDE-44A7-8C70-316BC29F0A02}" dt="2023-05-01T08:00:27.180" v="154" actId="170"/>
          <ac:picMkLst>
            <pc:docMk/>
            <pc:sldMk cId="2209814440" sldId="482"/>
            <ac:picMk id="10" creationId="{89317F6F-7BBF-7F21-0994-6FB5A756C65D}"/>
          </ac:picMkLst>
        </pc:picChg>
        <pc:picChg chg="add mod">
          <ac:chgData name="Franka Verhaegh | HCM-Medical" userId="8b245e3e-0539-4b4e-8dad-3b5ed672c50f" providerId="ADAL" clId="{802AC968-FFDE-44A7-8C70-316BC29F0A02}" dt="2023-05-01T08:00:24.555" v="153" actId="1035"/>
          <ac:picMkLst>
            <pc:docMk/>
            <pc:sldMk cId="2209814440" sldId="482"/>
            <ac:picMk id="12" creationId="{A115B21A-848F-FDE3-0302-C0B7BEAF1A20}"/>
          </ac:picMkLst>
        </pc:picChg>
        <pc:picChg chg="add del">
          <ac:chgData name="Franka Verhaegh | HCM-Medical" userId="8b245e3e-0539-4b4e-8dad-3b5ed672c50f" providerId="ADAL" clId="{802AC968-FFDE-44A7-8C70-316BC29F0A02}" dt="2023-05-01T08:00:52.726" v="156" actId="478"/>
          <ac:picMkLst>
            <pc:docMk/>
            <pc:sldMk cId="2209814440" sldId="482"/>
            <ac:picMk id="16" creationId="{98B7DF1D-FC1A-EE89-806D-A6F9103C65A5}"/>
          </ac:picMkLst>
        </pc:picChg>
      </pc:sldChg>
      <pc:sldChg chg="addSp delSp modSp mod ord modAnim">
        <pc:chgData name="Franka Verhaegh | HCM-Medical" userId="8b245e3e-0539-4b4e-8dad-3b5ed672c50f" providerId="ADAL" clId="{802AC968-FFDE-44A7-8C70-316BC29F0A02}" dt="2023-05-01T08:04:44.015" v="186"/>
        <pc:sldMkLst>
          <pc:docMk/>
          <pc:sldMk cId="3090296683" sldId="483"/>
        </pc:sldMkLst>
        <pc:picChg chg="del">
          <ac:chgData name="Franka Verhaegh | HCM-Medical" userId="8b245e3e-0539-4b4e-8dad-3b5ed672c50f" providerId="ADAL" clId="{802AC968-FFDE-44A7-8C70-316BC29F0A02}" dt="2023-05-01T07:42:22.180" v="97" actId="478"/>
          <ac:picMkLst>
            <pc:docMk/>
            <pc:sldMk cId="3090296683" sldId="483"/>
            <ac:picMk id="5" creationId="{7229D681-63E7-E242-4F9F-5E4E782809C4}"/>
          </ac:picMkLst>
        </pc:picChg>
        <pc:picChg chg="add del mod">
          <ac:chgData name="Franka Verhaegh | HCM-Medical" userId="8b245e3e-0539-4b4e-8dad-3b5ed672c50f" providerId="ADAL" clId="{802AC968-FFDE-44A7-8C70-316BC29F0A02}" dt="2023-05-01T07:54:53.510" v="100" actId="478"/>
          <ac:picMkLst>
            <pc:docMk/>
            <pc:sldMk cId="3090296683" sldId="483"/>
            <ac:picMk id="7" creationId="{AD665074-9EC5-AC93-5A08-CCB40B184A9B}"/>
          </ac:picMkLst>
        </pc:picChg>
        <pc:picChg chg="add mod">
          <ac:chgData name="Franka Verhaegh | HCM-Medical" userId="8b245e3e-0539-4b4e-8dad-3b5ed672c50f" providerId="ADAL" clId="{802AC968-FFDE-44A7-8C70-316BC29F0A02}" dt="2023-05-01T07:55:33.993" v="104" actId="1076"/>
          <ac:picMkLst>
            <pc:docMk/>
            <pc:sldMk cId="3090296683" sldId="483"/>
            <ac:picMk id="9" creationId="{827D5009-6545-34CD-CDD6-149A4F87A394}"/>
          </ac:picMkLst>
        </pc:picChg>
        <pc:picChg chg="add del mod">
          <ac:chgData name="Franka Verhaegh | HCM-Medical" userId="8b245e3e-0539-4b4e-8dad-3b5ed672c50f" providerId="ADAL" clId="{802AC968-FFDE-44A7-8C70-316BC29F0A02}" dt="2023-05-01T07:55:47.089" v="106" actId="478"/>
          <ac:picMkLst>
            <pc:docMk/>
            <pc:sldMk cId="3090296683" sldId="483"/>
            <ac:picMk id="11" creationId="{544FF805-A446-38D6-B028-55728C714533}"/>
          </ac:picMkLst>
        </pc:picChg>
        <pc:picChg chg="add mod">
          <ac:chgData name="Franka Verhaegh | HCM-Medical" userId="8b245e3e-0539-4b4e-8dad-3b5ed672c50f" providerId="ADAL" clId="{802AC968-FFDE-44A7-8C70-316BC29F0A02}" dt="2023-05-01T07:55:55.058" v="108" actId="1076"/>
          <ac:picMkLst>
            <pc:docMk/>
            <pc:sldMk cId="3090296683" sldId="483"/>
            <ac:picMk id="13" creationId="{37C9B924-21B7-E99D-A587-A3298101891B}"/>
          </ac:picMkLst>
        </pc:picChg>
        <pc:picChg chg="add mod">
          <ac:chgData name="Franka Verhaegh | HCM-Medical" userId="8b245e3e-0539-4b4e-8dad-3b5ed672c50f" providerId="ADAL" clId="{802AC968-FFDE-44A7-8C70-316BC29F0A02}" dt="2023-05-01T07:56:20.021" v="114" actId="1036"/>
          <ac:picMkLst>
            <pc:docMk/>
            <pc:sldMk cId="3090296683" sldId="483"/>
            <ac:picMk id="17" creationId="{8C9D6AFC-C633-170D-2F6B-9164F6A3144C}"/>
          </ac:picMkLst>
        </pc:picChg>
      </pc:sldChg>
      <pc:sldChg chg="modSp add mod">
        <pc:chgData name="Franka Verhaegh | HCM-Medical" userId="8b245e3e-0539-4b4e-8dad-3b5ed672c50f" providerId="ADAL" clId="{802AC968-FFDE-44A7-8C70-316BC29F0A02}" dt="2023-05-01T08:06:21.893" v="224" actId="20577"/>
        <pc:sldMkLst>
          <pc:docMk/>
          <pc:sldMk cId="3862600657" sldId="486"/>
        </pc:sldMkLst>
        <pc:spChg chg="mod">
          <ac:chgData name="Franka Verhaegh | HCM-Medical" userId="8b245e3e-0539-4b4e-8dad-3b5ed672c50f" providerId="ADAL" clId="{802AC968-FFDE-44A7-8C70-316BC29F0A02}" dt="2023-05-01T07:39:17.318" v="33" actId="20577"/>
          <ac:spMkLst>
            <pc:docMk/>
            <pc:sldMk cId="3862600657" sldId="486"/>
            <ac:spMk id="3" creationId="{D5DEB52D-FB5B-88C2-2E8B-C2B020B6E2E2}"/>
          </ac:spMkLst>
        </pc:spChg>
        <pc:spChg chg="mod">
          <ac:chgData name="Franka Verhaegh | HCM-Medical" userId="8b245e3e-0539-4b4e-8dad-3b5ed672c50f" providerId="ADAL" clId="{802AC968-FFDE-44A7-8C70-316BC29F0A02}" dt="2023-05-01T08:06:21.893" v="224" actId="20577"/>
          <ac:spMkLst>
            <pc:docMk/>
            <pc:sldMk cId="3862600657" sldId="486"/>
            <ac:spMk id="7" creationId="{0ACFF9A3-DADC-8C16-40B2-AA69295B1D90}"/>
          </ac:spMkLst>
        </pc:spChg>
      </pc:sldChg>
      <pc:sldChg chg="addSp delSp modSp add mod modAnim">
        <pc:chgData name="Franka Verhaegh | HCM-Medical" userId="8b245e3e-0539-4b4e-8dad-3b5ed672c50f" providerId="ADAL" clId="{802AC968-FFDE-44A7-8C70-316BC29F0A02}" dt="2023-05-01T08:05:02.925" v="194"/>
        <pc:sldMkLst>
          <pc:docMk/>
          <pc:sldMk cId="3880250503" sldId="487"/>
        </pc:sldMkLst>
        <pc:picChg chg="add mod">
          <ac:chgData name="Franka Verhaegh | HCM-Medical" userId="8b245e3e-0539-4b4e-8dad-3b5ed672c50f" providerId="ADAL" clId="{802AC968-FFDE-44A7-8C70-316BC29F0A02}" dt="2023-05-01T08:01:20.537" v="164" actId="1038"/>
          <ac:picMkLst>
            <pc:docMk/>
            <pc:sldMk cId="3880250503" sldId="487"/>
            <ac:picMk id="4" creationId="{47EA3F97-2165-30F6-A41C-791BE7955C4E}"/>
          </ac:picMkLst>
        </pc:picChg>
        <pc:picChg chg="add del mod">
          <ac:chgData name="Franka Verhaegh | HCM-Medical" userId="8b245e3e-0539-4b4e-8dad-3b5ed672c50f" providerId="ADAL" clId="{802AC968-FFDE-44A7-8C70-316BC29F0A02}" dt="2023-05-01T08:01:45.444" v="169" actId="478"/>
          <ac:picMkLst>
            <pc:docMk/>
            <pc:sldMk cId="3880250503" sldId="487"/>
            <ac:picMk id="7" creationId="{A4C3BA5F-842C-25CD-A0D9-32D4A4070233}"/>
          </ac:picMkLst>
        </pc:picChg>
        <pc:picChg chg="del">
          <ac:chgData name="Franka Verhaegh | HCM-Medical" userId="8b245e3e-0539-4b4e-8dad-3b5ed672c50f" providerId="ADAL" clId="{802AC968-FFDE-44A7-8C70-316BC29F0A02}" dt="2023-05-01T08:00:56.870" v="158" actId="478"/>
          <ac:picMkLst>
            <pc:docMk/>
            <pc:sldMk cId="3880250503" sldId="487"/>
            <ac:picMk id="8" creationId="{657C3CD6-6018-7E25-85DC-F97A5FD01FF0}"/>
          </ac:picMkLst>
        </pc:picChg>
        <pc:picChg chg="del">
          <ac:chgData name="Franka Verhaegh | HCM-Medical" userId="8b245e3e-0539-4b4e-8dad-3b5ed672c50f" providerId="ADAL" clId="{802AC968-FFDE-44A7-8C70-316BC29F0A02}" dt="2023-05-01T08:00:57.506" v="159" actId="478"/>
          <ac:picMkLst>
            <pc:docMk/>
            <pc:sldMk cId="3880250503" sldId="487"/>
            <ac:picMk id="10" creationId="{89317F6F-7BBF-7F21-0994-6FB5A756C65D}"/>
          </ac:picMkLst>
        </pc:picChg>
        <pc:picChg chg="add mod">
          <ac:chgData name="Franka Verhaegh | HCM-Medical" userId="8b245e3e-0539-4b4e-8dad-3b5ed672c50f" providerId="ADAL" clId="{802AC968-FFDE-44A7-8C70-316BC29F0A02}" dt="2023-05-01T08:01:51.020" v="172" actId="1038"/>
          <ac:picMkLst>
            <pc:docMk/>
            <pc:sldMk cId="3880250503" sldId="487"/>
            <ac:picMk id="11" creationId="{6644AF91-9653-B013-4B78-2F5FE4123015}"/>
          </ac:picMkLst>
        </pc:picChg>
        <pc:picChg chg="del">
          <ac:chgData name="Franka Verhaegh | HCM-Medical" userId="8b245e3e-0539-4b4e-8dad-3b5ed672c50f" providerId="ADAL" clId="{802AC968-FFDE-44A7-8C70-316BC29F0A02}" dt="2023-05-01T08:00:58.100" v="160" actId="478"/>
          <ac:picMkLst>
            <pc:docMk/>
            <pc:sldMk cId="3880250503" sldId="487"/>
            <ac:picMk id="12" creationId="{A115B21A-848F-FDE3-0302-C0B7BEAF1A20}"/>
          </ac:picMkLst>
        </pc:picChg>
      </pc:sldChg>
      <pc:sldChg chg="new del">
        <pc:chgData name="Franka Verhaegh | HCM-Medical" userId="8b245e3e-0539-4b4e-8dad-3b5ed672c50f" providerId="ADAL" clId="{802AC968-FFDE-44A7-8C70-316BC29F0A02}" dt="2023-05-01T08:03:57.636" v="183" actId="47"/>
        <pc:sldMkLst>
          <pc:docMk/>
          <pc:sldMk cId="2410847485" sldId="488"/>
        </pc:sldMkLst>
      </pc:sldChg>
      <pc:sldChg chg="addSp delSp modSp add mod">
        <pc:chgData name="Franka Verhaegh | HCM-Medical" userId="8b245e3e-0539-4b4e-8dad-3b5ed672c50f" providerId="ADAL" clId="{802AC968-FFDE-44A7-8C70-316BC29F0A02}" dt="2023-05-01T08:03:55.620" v="182" actId="1076"/>
        <pc:sldMkLst>
          <pc:docMk/>
          <pc:sldMk cId="1356740197" sldId="489"/>
        </pc:sldMkLst>
        <pc:picChg chg="del">
          <ac:chgData name="Franka Verhaegh | HCM-Medical" userId="8b245e3e-0539-4b4e-8dad-3b5ed672c50f" providerId="ADAL" clId="{802AC968-FFDE-44A7-8C70-316BC29F0A02}" dt="2023-05-01T08:03:38.624" v="176" actId="478"/>
          <ac:picMkLst>
            <pc:docMk/>
            <pc:sldMk cId="1356740197" sldId="489"/>
            <ac:picMk id="4" creationId="{47EA3F97-2165-30F6-A41C-791BE7955C4E}"/>
          </ac:picMkLst>
        </pc:picChg>
        <pc:picChg chg="add mod">
          <ac:chgData name="Franka Verhaegh | HCM-Medical" userId="8b245e3e-0539-4b4e-8dad-3b5ed672c50f" providerId="ADAL" clId="{802AC968-FFDE-44A7-8C70-316BC29F0A02}" dt="2023-05-01T08:03:55.620" v="182" actId="1076"/>
          <ac:picMkLst>
            <pc:docMk/>
            <pc:sldMk cId="1356740197" sldId="489"/>
            <ac:picMk id="5" creationId="{79DB3590-04BB-E4F3-A967-3BCC2605589F}"/>
          </ac:picMkLst>
        </pc:picChg>
        <pc:picChg chg="del">
          <ac:chgData name="Franka Verhaegh | HCM-Medical" userId="8b245e3e-0539-4b4e-8dad-3b5ed672c50f" providerId="ADAL" clId="{802AC968-FFDE-44A7-8C70-316BC29F0A02}" dt="2023-05-01T08:03:39.737" v="178" actId="478"/>
          <ac:picMkLst>
            <pc:docMk/>
            <pc:sldMk cId="1356740197" sldId="489"/>
            <ac:picMk id="6" creationId="{78285EE8-7707-4E69-B34F-47504BFA5360}"/>
          </ac:picMkLst>
        </pc:picChg>
        <pc:picChg chg="del">
          <ac:chgData name="Franka Verhaegh | HCM-Medical" userId="8b245e3e-0539-4b4e-8dad-3b5ed672c50f" providerId="ADAL" clId="{802AC968-FFDE-44A7-8C70-316BC29F0A02}" dt="2023-05-01T08:03:39.417" v="177" actId="478"/>
          <ac:picMkLst>
            <pc:docMk/>
            <pc:sldMk cId="1356740197" sldId="489"/>
            <ac:picMk id="11" creationId="{6644AF91-9653-B013-4B78-2F5FE4123015}"/>
          </ac:picMkLst>
        </pc:picChg>
      </pc:sldChg>
      <pc:sldChg chg="add">
        <pc:chgData name="Franka Verhaegh | HCM-Medical" userId="8b245e3e-0539-4b4e-8dad-3b5ed672c50f" providerId="ADAL" clId="{802AC968-FFDE-44A7-8C70-316BC29F0A02}" dt="2023-05-01T08:06:30.282" v="225"/>
        <pc:sldMkLst>
          <pc:docMk/>
          <pc:sldMk cId="955189031" sldId="490"/>
        </pc:sldMkLst>
      </pc:sldChg>
      <pc:sldChg chg="add del">
        <pc:chgData name="Franka Verhaegh | HCM-Medical" userId="8b245e3e-0539-4b4e-8dad-3b5ed672c50f" providerId="ADAL" clId="{802AC968-FFDE-44A7-8C70-316BC29F0A02}" dt="2023-05-01T08:03:46.530" v="180"/>
        <pc:sldMkLst>
          <pc:docMk/>
          <pc:sldMk cId="1654122793" sldId="4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AEF62-C223-4752-9FD9-0D0D2B23ADE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8236CC8B-CF66-4ABF-93EE-E06EEF137344}">
      <dgm:prSet phldrT="[Text]"/>
      <dgm:spPr>
        <a:solidFill>
          <a:schemeClr val="accent4"/>
        </a:solidFill>
      </dgm:spPr>
      <dgm:t>
        <a:bodyPr/>
        <a:lstStyle/>
        <a:p>
          <a:r>
            <a:rPr lang="de-DE" dirty="0">
              <a:solidFill>
                <a:schemeClr val="bg1"/>
              </a:solidFill>
              <a:latin typeface="Calibri" panose="020F0502020204030204" pitchFamily="34" charset="0"/>
            </a:rPr>
            <a:t>Development</a:t>
          </a:r>
        </a:p>
      </dgm:t>
    </dgm:pt>
    <dgm:pt modelId="{4299E79D-5065-4ACF-8358-399D645061B6}" type="parTrans" cxnId="{F0E914C5-99C9-4173-8B99-D13BFD2CC72B}">
      <dgm:prSet/>
      <dgm:spPr/>
      <dgm:t>
        <a:bodyPr/>
        <a:lstStyle/>
        <a:p>
          <a:endParaRPr lang="de-DE"/>
        </a:p>
      </dgm:t>
    </dgm:pt>
    <dgm:pt modelId="{8BCFA675-4430-4398-869C-661C420F334F}" type="sibTrans" cxnId="{F0E914C5-99C9-4173-8B99-D13BFD2CC72B}">
      <dgm:prSet/>
      <dgm:spPr/>
      <dgm:t>
        <a:bodyPr/>
        <a:lstStyle/>
        <a:p>
          <a:endParaRPr lang="de-DE"/>
        </a:p>
      </dgm:t>
    </dgm:pt>
    <dgm:pt modelId="{4CAE25FE-FFC3-405F-A09B-36A7C85E6ED8}">
      <dgm:prSet phldrT="[Text]"/>
      <dgm:spPr>
        <a:solidFill>
          <a:srgbClr val="0070C0"/>
        </a:solidFill>
      </dgm:spPr>
      <dgm:t>
        <a:bodyPr/>
        <a:lstStyle/>
        <a:p>
          <a:r>
            <a:rPr lang="en-US" dirty="0">
              <a:latin typeface="Calibri" panose="020F0502020204030204" pitchFamily="34" charset="0"/>
            </a:rPr>
            <a:t>Support in production and feedback in product development</a:t>
          </a:r>
          <a:endParaRPr lang="de-DE" dirty="0">
            <a:latin typeface="Calibri" panose="020F0502020204030204" pitchFamily="34" charset="0"/>
          </a:endParaRPr>
        </a:p>
      </dgm:t>
    </dgm:pt>
    <dgm:pt modelId="{F53D1763-D61F-4EBA-A6F8-0F2BE646EE78}" type="parTrans" cxnId="{28C5A6FD-DDE8-4EF8-9E15-6C0E682B4DD7}">
      <dgm:prSet/>
      <dgm:spPr/>
      <dgm:t>
        <a:bodyPr/>
        <a:lstStyle/>
        <a:p>
          <a:endParaRPr lang="de-DE"/>
        </a:p>
      </dgm:t>
    </dgm:pt>
    <dgm:pt modelId="{F796CA73-DFC3-4C4B-AB28-E41075714B36}" type="sibTrans" cxnId="{28C5A6FD-DDE8-4EF8-9E15-6C0E682B4DD7}">
      <dgm:prSet/>
      <dgm:spPr/>
      <dgm:t>
        <a:bodyPr/>
        <a:lstStyle/>
        <a:p>
          <a:endParaRPr lang="de-DE"/>
        </a:p>
      </dgm:t>
    </dgm:pt>
    <dgm:pt modelId="{06FFE479-2C3F-4FC7-9D06-309961414E20}">
      <dgm:prSet phldrT="[Text]"/>
      <dgm:spPr>
        <a:solidFill>
          <a:schemeClr val="accent4"/>
        </a:solidFill>
      </dgm:spPr>
      <dgm:t>
        <a:bodyPr/>
        <a:lstStyle/>
        <a:p>
          <a:r>
            <a:rPr lang="en-US" dirty="0">
              <a:solidFill>
                <a:schemeClr val="bg1"/>
              </a:solidFill>
              <a:latin typeface="Calibri" panose="020F0502020204030204" pitchFamily="34" charset="0"/>
            </a:rPr>
            <a:t>Registration</a:t>
          </a:r>
          <a:endParaRPr lang="de-DE" dirty="0">
            <a:solidFill>
              <a:schemeClr val="bg1"/>
            </a:solidFill>
            <a:latin typeface="Calibri" panose="020F0502020204030204" pitchFamily="34" charset="0"/>
          </a:endParaRPr>
        </a:p>
      </dgm:t>
    </dgm:pt>
    <dgm:pt modelId="{4C804A46-B931-44EC-B91A-72D8EF9DCC94}" type="parTrans" cxnId="{6F40C675-3308-4E92-9FA1-9B7B39D14815}">
      <dgm:prSet/>
      <dgm:spPr/>
      <dgm:t>
        <a:bodyPr/>
        <a:lstStyle/>
        <a:p>
          <a:endParaRPr lang="de-DE"/>
        </a:p>
      </dgm:t>
    </dgm:pt>
    <dgm:pt modelId="{A823C279-152A-46C7-BFEF-8B8A1AB85C8C}" type="sibTrans" cxnId="{6F40C675-3308-4E92-9FA1-9B7B39D14815}">
      <dgm:prSet/>
      <dgm:spPr/>
      <dgm:t>
        <a:bodyPr/>
        <a:lstStyle/>
        <a:p>
          <a:endParaRPr lang="de-DE"/>
        </a:p>
      </dgm:t>
    </dgm:pt>
    <dgm:pt modelId="{A55883A9-7BE1-4B53-9866-2D7CFEE525E9}">
      <dgm:prSet phldrT="[Text]"/>
      <dgm:spPr>
        <a:solidFill>
          <a:srgbClr val="0070C0"/>
        </a:solidFill>
      </dgm:spPr>
      <dgm:t>
        <a:bodyPr/>
        <a:lstStyle/>
        <a:p>
          <a:r>
            <a:rPr lang="en-US" dirty="0">
              <a:latin typeface="Calibri" panose="020F0502020204030204" pitchFamily="34" charset="0"/>
            </a:rPr>
            <a:t>Support and feedback in regulatory processes</a:t>
          </a:r>
          <a:endParaRPr lang="de-DE" dirty="0">
            <a:latin typeface="Calibri" panose="020F0502020204030204" pitchFamily="34" charset="0"/>
          </a:endParaRPr>
        </a:p>
      </dgm:t>
    </dgm:pt>
    <dgm:pt modelId="{608D75DD-A65C-4E0A-81C9-D9E50DF4E716}" type="parTrans" cxnId="{DDAFCC2D-8AAA-45FC-8E2B-3E46C1BE58E7}">
      <dgm:prSet/>
      <dgm:spPr/>
      <dgm:t>
        <a:bodyPr/>
        <a:lstStyle/>
        <a:p>
          <a:endParaRPr lang="de-DE"/>
        </a:p>
      </dgm:t>
    </dgm:pt>
    <dgm:pt modelId="{620CB20F-3C07-401F-B3F7-1E858410C96E}" type="sibTrans" cxnId="{DDAFCC2D-8AAA-45FC-8E2B-3E46C1BE58E7}">
      <dgm:prSet/>
      <dgm:spPr/>
      <dgm:t>
        <a:bodyPr/>
        <a:lstStyle/>
        <a:p>
          <a:endParaRPr lang="de-DE"/>
        </a:p>
      </dgm:t>
    </dgm:pt>
    <dgm:pt modelId="{B43EBCBA-FA63-4CB4-833D-4DE95B8E1B81}">
      <dgm:prSet phldrT="[Text]"/>
      <dgm:spPr>
        <a:solidFill>
          <a:schemeClr val="accent4"/>
        </a:solidFill>
      </dgm:spPr>
      <dgm:t>
        <a:bodyPr/>
        <a:lstStyle/>
        <a:p>
          <a:r>
            <a:rPr lang="en-US" dirty="0" err="1">
              <a:solidFill>
                <a:schemeClr val="bg1"/>
              </a:solidFill>
              <a:latin typeface="Calibri" panose="020F0502020204030204" pitchFamily="34" charset="0"/>
            </a:rPr>
            <a:t>Commercialisation</a:t>
          </a:r>
          <a:endParaRPr lang="de-DE" dirty="0">
            <a:solidFill>
              <a:schemeClr val="bg1"/>
            </a:solidFill>
            <a:latin typeface="Calibri" panose="020F0502020204030204" pitchFamily="34" charset="0"/>
          </a:endParaRPr>
        </a:p>
      </dgm:t>
    </dgm:pt>
    <dgm:pt modelId="{8D78C957-A0AD-4228-B086-8C250B4B1107}" type="parTrans" cxnId="{E586A720-EEA5-4876-8041-A059147F0F49}">
      <dgm:prSet/>
      <dgm:spPr/>
      <dgm:t>
        <a:bodyPr/>
        <a:lstStyle/>
        <a:p>
          <a:endParaRPr lang="de-DE"/>
        </a:p>
      </dgm:t>
    </dgm:pt>
    <dgm:pt modelId="{5616AB3C-2623-45E2-9DCA-6E3671A7DB0B}" type="sibTrans" cxnId="{E586A720-EEA5-4876-8041-A059147F0F49}">
      <dgm:prSet/>
      <dgm:spPr/>
      <dgm:t>
        <a:bodyPr/>
        <a:lstStyle/>
        <a:p>
          <a:endParaRPr lang="de-DE"/>
        </a:p>
      </dgm:t>
    </dgm:pt>
    <dgm:pt modelId="{37A7E72C-CF84-4D08-B5F2-AEAD0BBDA544}">
      <dgm:prSet phldrT="[Text]"/>
      <dgm:spPr>
        <a:solidFill>
          <a:srgbClr val="0070C0"/>
        </a:solidFill>
      </dgm:spPr>
      <dgm:t>
        <a:bodyPr/>
        <a:lstStyle/>
        <a:p>
          <a:r>
            <a:rPr lang="en-US" dirty="0">
              <a:latin typeface="Calibri" panose="020F0502020204030204" pitchFamily="34" charset="0"/>
            </a:rPr>
            <a:t>Production, packaging and distribution</a:t>
          </a:r>
          <a:endParaRPr lang="de-DE" dirty="0">
            <a:latin typeface="Calibri" panose="020F0502020204030204" pitchFamily="34" charset="0"/>
          </a:endParaRPr>
        </a:p>
      </dgm:t>
    </dgm:pt>
    <dgm:pt modelId="{6A8A86B3-0894-4860-8FDC-5EB2EA1116B3}" type="parTrans" cxnId="{C1487032-611D-4371-B050-3015C52FCD8E}">
      <dgm:prSet/>
      <dgm:spPr/>
      <dgm:t>
        <a:bodyPr/>
        <a:lstStyle/>
        <a:p>
          <a:endParaRPr lang="de-DE"/>
        </a:p>
      </dgm:t>
    </dgm:pt>
    <dgm:pt modelId="{0E939732-80D1-4504-9477-5FF7E5CF972F}" type="sibTrans" cxnId="{C1487032-611D-4371-B050-3015C52FCD8E}">
      <dgm:prSet/>
      <dgm:spPr/>
      <dgm:t>
        <a:bodyPr/>
        <a:lstStyle/>
        <a:p>
          <a:endParaRPr lang="de-DE"/>
        </a:p>
      </dgm:t>
    </dgm:pt>
    <dgm:pt modelId="{4C6A068B-7142-4222-804A-180B99B4C7FB}" type="pres">
      <dgm:prSet presAssocID="{E21AEF62-C223-4752-9FD9-0D0D2B23ADE8}" presName="theList" presStyleCnt="0">
        <dgm:presLayoutVars>
          <dgm:dir/>
          <dgm:animLvl val="lvl"/>
          <dgm:resizeHandles val="exact"/>
        </dgm:presLayoutVars>
      </dgm:prSet>
      <dgm:spPr/>
    </dgm:pt>
    <dgm:pt modelId="{C7490C56-A1DD-40B5-A559-0A954177CC1B}" type="pres">
      <dgm:prSet presAssocID="{8236CC8B-CF66-4ABF-93EE-E06EEF137344}" presName="compNode" presStyleCnt="0"/>
      <dgm:spPr/>
    </dgm:pt>
    <dgm:pt modelId="{6C54C8E7-13C4-4542-951B-904CE4500F38}" type="pres">
      <dgm:prSet presAssocID="{8236CC8B-CF66-4ABF-93EE-E06EEF137344}" presName="aNode" presStyleLbl="bgShp" presStyleIdx="0" presStyleCnt="3" custLinFactNeighborX="-544" custLinFactNeighborY="-229"/>
      <dgm:spPr/>
    </dgm:pt>
    <dgm:pt modelId="{B9C63C13-050F-484E-B902-5F9EE244470E}" type="pres">
      <dgm:prSet presAssocID="{8236CC8B-CF66-4ABF-93EE-E06EEF137344}" presName="textNode" presStyleLbl="bgShp" presStyleIdx="0" presStyleCnt="3"/>
      <dgm:spPr/>
    </dgm:pt>
    <dgm:pt modelId="{3F6B1B37-7B67-42A3-B5A7-507A97AED551}" type="pres">
      <dgm:prSet presAssocID="{8236CC8B-CF66-4ABF-93EE-E06EEF137344}" presName="compChildNode" presStyleCnt="0"/>
      <dgm:spPr/>
    </dgm:pt>
    <dgm:pt modelId="{EED71A27-A8FA-4EA2-BA28-D55B4A175155}" type="pres">
      <dgm:prSet presAssocID="{8236CC8B-CF66-4ABF-93EE-E06EEF137344}" presName="theInnerList" presStyleCnt="0"/>
      <dgm:spPr/>
    </dgm:pt>
    <dgm:pt modelId="{367802C6-8C33-443A-A8FD-3C886218376D}" type="pres">
      <dgm:prSet presAssocID="{4CAE25FE-FFC3-405F-A09B-36A7C85E6ED8}" presName="childNode" presStyleLbl="node1" presStyleIdx="0" presStyleCnt="3">
        <dgm:presLayoutVars>
          <dgm:bulletEnabled val="1"/>
        </dgm:presLayoutVars>
      </dgm:prSet>
      <dgm:spPr/>
    </dgm:pt>
    <dgm:pt modelId="{E1D4361E-C802-475D-8BB8-4B015E8304E6}" type="pres">
      <dgm:prSet presAssocID="{8236CC8B-CF66-4ABF-93EE-E06EEF137344}" presName="aSpace" presStyleCnt="0"/>
      <dgm:spPr/>
    </dgm:pt>
    <dgm:pt modelId="{4E93B927-B723-4587-A69F-B34B8C3795FC}" type="pres">
      <dgm:prSet presAssocID="{06FFE479-2C3F-4FC7-9D06-309961414E20}" presName="compNode" presStyleCnt="0"/>
      <dgm:spPr/>
    </dgm:pt>
    <dgm:pt modelId="{141CDE16-E0B7-472D-B40D-A41DC38C83BC}" type="pres">
      <dgm:prSet presAssocID="{06FFE479-2C3F-4FC7-9D06-309961414E20}" presName="aNode" presStyleLbl="bgShp" presStyleIdx="1" presStyleCnt="3" custLinFactNeighborY="-229"/>
      <dgm:spPr/>
    </dgm:pt>
    <dgm:pt modelId="{D0D23D46-E899-4012-B7F5-F705FE09CBE9}" type="pres">
      <dgm:prSet presAssocID="{06FFE479-2C3F-4FC7-9D06-309961414E20}" presName="textNode" presStyleLbl="bgShp" presStyleIdx="1" presStyleCnt="3"/>
      <dgm:spPr/>
    </dgm:pt>
    <dgm:pt modelId="{737CD3A5-E72B-45AC-B9A9-9077E2E43D80}" type="pres">
      <dgm:prSet presAssocID="{06FFE479-2C3F-4FC7-9D06-309961414E20}" presName="compChildNode" presStyleCnt="0"/>
      <dgm:spPr/>
    </dgm:pt>
    <dgm:pt modelId="{BAC7F429-72A3-46C6-9FC0-9CE1E3DF7405}" type="pres">
      <dgm:prSet presAssocID="{06FFE479-2C3F-4FC7-9D06-309961414E20}" presName="theInnerList" presStyleCnt="0"/>
      <dgm:spPr/>
    </dgm:pt>
    <dgm:pt modelId="{3B69CA04-6119-48C8-B4D8-88EFB52FAA8E}" type="pres">
      <dgm:prSet presAssocID="{A55883A9-7BE1-4B53-9866-2D7CFEE525E9}" presName="childNode" presStyleLbl="node1" presStyleIdx="1" presStyleCnt="3">
        <dgm:presLayoutVars>
          <dgm:bulletEnabled val="1"/>
        </dgm:presLayoutVars>
      </dgm:prSet>
      <dgm:spPr/>
    </dgm:pt>
    <dgm:pt modelId="{E531025C-8AD4-4979-86BF-D26919F2BCA9}" type="pres">
      <dgm:prSet presAssocID="{06FFE479-2C3F-4FC7-9D06-309961414E20}" presName="aSpace" presStyleCnt="0"/>
      <dgm:spPr/>
    </dgm:pt>
    <dgm:pt modelId="{D8621BBE-AA2D-40E1-8C58-E237F2998BF9}" type="pres">
      <dgm:prSet presAssocID="{B43EBCBA-FA63-4CB4-833D-4DE95B8E1B81}" presName="compNode" presStyleCnt="0"/>
      <dgm:spPr/>
    </dgm:pt>
    <dgm:pt modelId="{BEBF0016-ABFC-4937-832D-F0F2B1D9BF85}" type="pres">
      <dgm:prSet presAssocID="{B43EBCBA-FA63-4CB4-833D-4DE95B8E1B81}" presName="aNode" presStyleLbl="bgShp" presStyleIdx="2" presStyleCnt="3" custLinFactNeighborX="6455" custLinFactNeighborY="692"/>
      <dgm:spPr/>
    </dgm:pt>
    <dgm:pt modelId="{FDBFD652-CD11-41D8-A918-15E9615E3853}" type="pres">
      <dgm:prSet presAssocID="{B43EBCBA-FA63-4CB4-833D-4DE95B8E1B81}" presName="textNode" presStyleLbl="bgShp" presStyleIdx="2" presStyleCnt="3"/>
      <dgm:spPr/>
    </dgm:pt>
    <dgm:pt modelId="{E66D7628-63A5-4510-BA25-BC2EAD73B3AE}" type="pres">
      <dgm:prSet presAssocID="{B43EBCBA-FA63-4CB4-833D-4DE95B8E1B81}" presName="compChildNode" presStyleCnt="0"/>
      <dgm:spPr/>
    </dgm:pt>
    <dgm:pt modelId="{D23FB95A-D857-443D-AC47-5CB218E0DAC2}" type="pres">
      <dgm:prSet presAssocID="{B43EBCBA-FA63-4CB4-833D-4DE95B8E1B81}" presName="theInnerList" presStyleCnt="0"/>
      <dgm:spPr/>
    </dgm:pt>
    <dgm:pt modelId="{42D72C98-D449-4ACA-9216-545949E20D99}" type="pres">
      <dgm:prSet presAssocID="{37A7E72C-CF84-4D08-B5F2-AEAD0BBDA544}" presName="childNode" presStyleLbl="node1" presStyleIdx="2" presStyleCnt="3">
        <dgm:presLayoutVars>
          <dgm:bulletEnabled val="1"/>
        </dgm:presLayoutVars>
      </dgm:prSet>
      <dgm:spPr/>
    </dgm:pt>
  </dgm:ptLst>
  <dgm:cxnLst>
    <dgm:cxn modelId="{E586A720-EEA5-4876-8041-A059147F0F49}" srcId="{E21AEF62-C223-4752-9FD9-0D0D2B23ADE8}" destId="{B43EBCBA-FA63-4CB4-833D-4DE95B8E1B81}" srcOrd="2" destOrd="0" parTransId="{8D78C957-A0AD-4228-B086-8C250B4B1107}" sibTransId="{5616AB3C-2623-45E2-9DCA-6E3671A7DB0B}"/>
    <dgm:cxn modelId="{DDAFCC2D-8AAA-45FC-8E2B-3E46C1BE58E7}" srcId="{06FFE479-2C3F-4FC7-9D06-309961414E20}" destId="{A55883A9-7BE1-4B53-9866-2D7CFEE525E9}" srcOrd="0" destOrd="0" parTransId="{608D75DD-A65C-4E0A-81C9-D9E50DF4E716}" sibTransId="{620CB20F-3C07-401F-B3F7-1E858410C96E}"/>
    <dgm:cxn modelId="{C1487032-611D-4371-B050-3015C52FCD8E}" srcId="{B43EBCBA-FA63-4CB4-833D-4DE95B8E1B81}" destId="{37A7E72C-CF84-4D08-B5F2-AEAD0BBDA544}" srcOrd="0" destOrd="0" parTransId="{6A8A86B3-0894-4860-8FDC-5EB2EA1116B3}" sibTransId="{0E939732-80D1-4504-9477-5FF7E5CF972F}"/>
    <dgm:cxn modelId="{E82B2C33-F610-490D-9848-95D890F157A0}" type="presOf" srcId="{B43EBCBA-FA63-4CB4-833D-4DE95B8E1B81}" destId="{BEBF0016-ABFC-4937-832D-F0F2B1D9BF85}" srcOrd="0" destOrd="0" presId="urn:microsoft.com/office/officeart/2005/8/layout/lProcess2"/>
    <dgm:cxn modelId="{D95D2065-0903-49A7-A1D7-413B6DDE403A}" type="presOf" srcId="{37A7E72C-CF84-4D08-B5F2-AEAD0BBDA544}" destId="{42D72C98-D449-4ACA-9216-545949E20D99}" srcOrd="0" destOrd="0" presId="urn:microsoft.com/office/officeart/2005/8/layout/lProcess2"/>
    <dgm:cxn modelId="{C7D9F56F-468F-474C-A009-FE30B4283A1E}" type="presOf" srcId="{8236CC8B-CF66-4ABF-93EE-E06EEF137344}" destId="{B9C63C13-050F-484E-B902-5F9EE244470E}" srcOrd="1" destOrd="0" presId="urn:microsoft.com/office/officeart/2005/8/layout/lProcess2"/>
    <dgm:cxn modelId="{EB718972-37D3-4074-8788-751DDCE7456F}" type="presOf" srcId="{4CAE25FE-FFC3-405F-A09B-36A7C85E6ED8}" destId="{367802C6-8C33-443A-A8FD-3C886218376D}" srcOrd="0" destOrd="0" presId="urn:microsoft.com/office/officeart/2005/8/layout/lProcess2"/>
    <dgm:cxn modelId="{6F40C675-3308-4E92-9FA1-9B7B39D14815}" srcId="{E21AEF62-C223-4752-9FD9-0D0D2B23ADE8}" destId="{06FFE479-2C3F-4FC7-9D06-309961414E20}" srcOrd="1" destOrd="0" parTransId="{4C804A46-B931-44EC-B91A-72D8EF9DCC94}" sibTransId="{A823C279-152A-46C7-BFEF-8B8A1AB85C8C}"/>
    <dgm:cxn modelId="{B8251793-BFD2-4A3B-AFA8-3B9E71ED556A}" type="presOf" srcId="{A55883A9-7BE1-4B53-9866-2D7CFEE525E9}" destId="{3B69CA04-6119-48C8-B4D8-88EFB52FAA8E}" srcOrd="0" destOrd="0" presId="urn:microsoft.com/office/officeart/2005/8/layout/lProcess2"/>
    <dgm:cxn modelId="{FB486DB2-FA7B-4EB1-B2AC-56F7034B2A6C}" type="presOf" srcId="{E21AEF62-C223-4752-9FD9-0D0D2B23ADE8}" destId="{4C6A068B-7142-4222-804A-180B99B4C7FB}" srcOrd="0" destOrd="0" presId="urn:microsoft.com/office/officeart/2005/8/layout/lProcess2"/>
    <dgm:cxn modelId="{F6BAEDBD-C93D-4B4F-8164-DBECF08560EC}" type="presOf" srcId="{B43EBCBA-FA63-4CB4-833D-4DE95B8E1B81}" destId="{FDBFD652-CD11-41D8-A918-15E9615E3853}" srcOrd="1" destOrd="0" presId="urn:microsoft.com/office/officeart/2005/8/layout/lProcess2"/>
    <dgm:cxn modelId="{F0E914C5-99C9-4173-8B99-D13BFD2CC72B}" srcId="{E21AEF62-C223-4752-9FD9-0D0D2B23ADE8}" destId="{8236CC8B-CF66-4ABF-93EE-E06EEF137344}" srcOrd="0" destOrd="0" parTransId="{4299E79D-5065-4ACF-8358-399D645061B6}" sibTransId="{8BCFA675-4430-4398-869C-661C420F334F}"/>
    <dgm:cxn modelId="{D00032C9-4497-458B-9AC7-6EFE9187BD82}" type="presOf" srcId="{8236CC8B-CF66-4ABF-93EE-E06EEF137344}" destId="{6C54C8E7-13C4-4542-951B-904CE4500F38}" srcOrd="0" destOrd="0" presId="urn:microsoft.com/office/officeart/2005/8/layout/lProcess2"/>
    <dgm:cxn modelId="{969A5DFB-0067-48BA-A20E-E1FD76160496}" type="presOf" srcId="{06FFE479-2C3F-4FC7-9D06-309961414E20}" destId="{D0D23D46-E899-4012-B7F5-F705FE09CBE9}" srcOrd="1" destOrd="0" presId="urn:microsoft.com/office/officeart/2005/8/layout/lProcess2"/>
    <dgm:cxn modelId="{0C4654FD-4FCE-4ABD-8CEC-9F8C3AFFC2C1}" type="presOf" srcId="{06FFE479-2C3F-4FC7-9D06-309961414E20}" destId="{141CDE16-E0B7-472D-B40D-A41DC38C83BC}" srcOrd="0" destOrd="0" presId="urn:microsoft.com/office/officeart/2005/8/layout/lProcess2"/>
    <dgm:cxn modelId="{28C5A6FD-DDE8-4EF8-9E15-6C0E682B4DD7}" srcId="{8236CC8B-CF66-4ABF-93EE-E06EEF137344}" destId="{4CAE25FE-FFC3-405F-A09B-36A7C85E6ED8}" srcOrd="0" destOrd="0" parTransId="{F53D1763-D61F-4EBA-A6F8-0F2BE646EE78}" sibTransId="{F796CA73-DFC3-4C4B-AB28-E41075714B36}"/>
    <dgm:cxn modelId="{CB49CD5E-A436-409F-8909-95167314E7E7}" type="presParOf" srcId="{4C6A068B-7142-4222-804A-180B99B4C7FB}" destId="{C7490C56-A1DD-40B5-A559-0A954177CC1B}" srcOrd="0" destOrd="0" presId="urn:microsoft.com/office/officeart/2005/8/layout/lProcess2"/>
    <dgm:cxn modelId="{3069FF89-10DE-4538-B596-83F7E157F37A}" type="presParOf" srcId="{C7490C56-A1DD-40B5-A559-0A954177CC1B}" destId="{6C54C8E7-13C4-4542-951B-904CE4500F38}" srcOrd="0" destOrd="0" presId="urn:microsoft.com/office/officeart/2005/8/layout/lProcess2"/>
    <dgm:cxn modelId="{8BAE707C-8CC6-4D1A-A1C3-AA299C32BB9D}" type="presParOf" srcId="{C7490C56-A1DD-40B5-A559-0A954177CC1B}" destId="{B9C63C13-050F-484E-B902-5F9EE244470E}" srcOrd="1" destOrd="0" presId="urn:microsoft.com/office/officeart/2005/8/layout/lProcess2"/>
    <dgm:cxn modelId="{259DB366-F318-48D0-B43A-BB9252C088C3}" type="presParOf" srcId="{C7490C56-A1DD-40B5-A559-0A954177CC1B}" destId="{3F6B1B37-7B67-42A3-B5A7-507A97AED551}" srcOrd="2" destOrd="0" presId="urn:microsoft.com/office/officeart/2005/8/layout/lProcess2"/>
    <dgm:cxn modelId="{10D0884B-4D17-4518-A4F3-896C995EAB4C}" type="presParOf" srcId="{3F6B1B37-7B67-42A3-B5A7-507A97AED551}" destId="{EED71A27-A8FA-4EA2-BA28-D55B4A175155}" srcOrd="0" destOrd="0" presId="urn:microsoft.com/office/officeart/2005/8/layout/lProcess2"/>
    <dgm:cxn modelId="{48A854EC-1510-414D-AEA5-3E758E127976}" type="presParOf" srcId="{EED71A27-A8FA-4EA2-BA28-D55B4A175155}" destId="{367802C6-8C33-443A-A8FD-3C886218376D}" srcOrd="0" destOrd="0" presId="urn:microsoft.com/office/officeart/2005/8/layout/lProcess2"/>
    <dgm:cxn modelId="{2D671C88-CE47-49A9-9633-02434A6711CE}" type="presParOf" srcId="{4C6A068B-7142-4222-804A-180B99B4C7FB}" destId="{E1D4361E-C802-475D-8BB8-4B015E8304E6}" srcOrd="1" destOrd="0" presId="urn:microsoft.com/office/officeart/2005/8/layout/lProcess2"/>
    <dgm:cxn modelId="{50A3B4D8-E6FA-413F-A01B-BBDB1985154D}" type="presParOf" srcId="{4C6A068B-7142-4222-804A-180B99B4C7FB}" destId="{4E93B927-B723-4587-A69F-B34B8C3795FC}" srcOrd="2" destOrd="0" presId="urn:microsoft.com/office/officeart/2005/8/layout/lProcess2"/>
    <dgm:cxn modelId="{A4E567FD-73D6-43E7-B9F3-09EDD9EB5F53}" type="presParOf" srcId="{4E93B927-B723-4587-A69F-B34B8C3795FC}" destId="{141CDE16-E0B7-472D-B40D-A41DC38C83BC}" srcOrd="0" destOrd="0" presId="urn:microsoft.com/office/officeart/2005/8/layout/lProcess2"/>
    <dgm:cxn modelId="{F3B141C3-EEBF-4B7F-A5F7-904100739A61}" type="presParOf" srcId="{4E93B927-B723-4587-A69F-B34B8C3795FC}" destId="{D0D23D46-E899-4012-B7F5-F705FE09CBE9}" srcOrd="1" destOrd="0" presId="urn:microsoft.com/office/officeart/2005/8/layout/lProcess2"/>
    <dgm:cxn modelId="{06B85BB6-B1A5-43D6-9A3F-EDA2A03C6186}" type="presParOf" srcId="{4E93B927-B723-4587-A69F-B34B8C3795FC}" destId="{737CD3A5-E72B-45AC-B9A9-9077E2E43D80}" srcOrd="2" destOrd="0" presId="urn:microsoft.com/office/officeart/2005/8/layout/lProcess2"/>
    <dgm:cxn modelId="{DBB2F220-C677-4DB2-9902-18ED58FA6554}" type="presParOf" srcId="{737CD3A5-E72B-45AC-B9A9-9077E2E43D80}" destId="{BAC7F429-72A3-46C6-9FC0-9CE1E3DF7405}" srcOrd="0" destOrd="0" presId="urn:microsoft.com/office/officeart/2005/8/layout/lProcess2"/>
    <dgm:cxn modelId="{BF36C029-9D05-4E4D-8C1F-AD9423464106}" type="presParOf" srcId="{BAC7F429-72A3-46C6-9FC0-9CE1E3DF7405}" destId="{3B69CA04-6119-48C8-B4D8-88EFB52FAA8E}" srcOrd="0" destOrd="0" presId="urn:microsoft.com/office/officeart/2005/8/layout/lProcess2"/>
    <dgm:cxn modelId="{66358A64-E01F-4F4B-975B-26DCA79A8596}" type="presParOf" srcId="{4C6A068B-7142-4222-804A-180B99B4C7FB}" destId="{E531025C-8AD4-4979-86BF-D26919F2BCA9}" srcOrd="3" destOrd="0" presId="urn:microsoft.com/office/officeart/2005/8/layout/lProcess2"/>
    <dgm:cxn modelId="{48581A17-3DC1-4653-AD19-38BD9A543FE2}" type="presParOf" srcId="{4C6A068B-7142-4222-804A-180B99B4C7FB}" destId="{D8621BBE-AA2D-40E1-8C58-E237F2998BF9}" srcOrd="4" destOrd="0" presId="urn:microsoft.com/office/officeart/2005/8/layout/lProcess2"/>
    <dgm:cxn modelId="{3FA0346A-52E4-480B-A9ED-EC1487C934BB}" type="presParOf" srcId="{D8621BBE-AA2D-40E1-8C58-E237F2998BF9}" destId="{BEBF0016-ABFC-4937-832D-F0F2B1D9BF85}" srcOrd="0" destOrd="0" presId="urn:microsoft.com/office/officeart/2005/8/layout/lProcess2"/>
    <dgm:cxn modelId="{126D00DB-9B72-4E19-B9BC-D11E66986F4F}" type="presParOf" srcId="{D8621BBE-AA2D-40E1-8C58-E237F2998BF9}" destId="{FDBFD652-CD11-41D8-A918-15E9615E3853}" srcOrd="1" destOrd="0" presId="urn:microsoft.com/office/officeart/2005/8/layout/lProcess2"/>
    <dgm:cxn modelId="{0D4529DA-5978-4D66-8CDD-717D068B8450}" type="presParOf" srcId="{D8621BBE-AA2D-40E1-8C58-E237F2998BF9}" destId="{E66D7628-63A5-4510-BA25-BC2EAD73B3AE}" srcOrd="2" destOrd="0" presId="urn:microsoft.com/office/officeart/2005/8/layout/lProcess2"/>
    <dgm:cxn modelId="{DD7088C8-09E1-4F55-95B9-7DE61A492CB3}" type="presParOf" srcId="{E66D7628-63A5-4510-BA25-BC2EAD73B3AE}" destId="{D23FB95A-D857-443D-AC47-5CB218E0DAC2}" srcOrd="0" destOrd="0" presId="urn:microsoft.com/office/officeart/2005/8/layout/lProcess2"/>
    <dgm:cxn modelId="{FE20932B-9561-4C4F-A23E-38DD474710EA}" type="presParOf" srcId="{D23FB95A-D857-443D-AC47-5CB218E0DAC2}" destId="{42D72C98-D449-4ACA-9216-545949E20D99}"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4C8E7-13C4-4542-951B-904CE4500F38}">
      <dsp:nvSpPr>
        <dsp:cNvPr id="0" name=""/>
        <dsp:cNvSpPr/>
      </dsp:nvSpPr>
      <dsp:spPr>
        <a:xfrm>
          <a:off x="0" y="0"/>
          <a:ext cx="1467687" cy="2873828"/>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bg1"/>
              </a:solidFill>
              <a:latin typeface="Calibri" panose="020F0502020204030204" pitchFamily="34" charset="0"/>
            </a:rPr>
            <a:t>Development</a:t>
          </a:r>
        </a:p>
      </dsp:txBody>
      <dsp:txXfrm>
        <a:off x="0" y="0"/>
        <a:ext cx="1467687" cy="862148"/>
      </dsp:txXfrm>
    </dsp:sp>
    <dsp:sp modelId="{367802C6-8C33-443A-A8FD-3C886218376D}">
      <dsp:nvSpPr>
        <dsp:cNvPr id="0" name=""/>
        <dsp:cNvSpPr/>
      </dsp:nvSpPr>
      <dsp:spPr>
        <a:xfrm>
          <a:off x="147333" y="862148"/>
          <a:ext cx="1174150" cy="186798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rPr>
            <a:t>Support in production and feedback in product development</a:t>
          </a:r>
          <a:endParaRPr lang="de-DE" sz="1500" kern="1200" dirty="0">
            <a:latin typeface="Calibri" panose="020F0502020204030204" pitchFamily="34" charset="0"/>
          </a:endParaRPr>
        </a:p>
      </dsp:txBody>
      <dsp:txXfrm>
        <a:off x="181723" y="896538"/>
        <a:ext cx="1105370" cy="1799208"/>
      </dsp:txXfrm>
    </dsp:sp>
    <dsp:sp modelId="{141CDE16-E0B7-472D-B40D-A41DC38C83BC}">
      <dsp:nvSpPr>
        <dsp:cNvPr id="0" name=""/>
        <dsp:cNvSpPr/>
      </dsp:nvSpPr>
      <dsp:spPr>
        <a:xfrm>
          <a:off x="1578328" y="0"/>
          <a:ext cx="1467687" cy="2873828"/>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Calibri" panose="020F0502020204030204" pitchFamily="34" charset="0"/>
            </a:rPr>
            <a:t>Registration</a:t>
          </a:r>
          <a:endParaRPr lang="de-DE" sz="1400" kern="1200" dirty="0">
            <a:solidFill>
              <a:schemeClr val="bg1"/>
            </a:solidFill>
            <a:latin typeface="Calibri" panose="020F0502020204030204" pitchFamily="34" charset="0"/>
          </a:endParaRPr>
        </a:p>
      </dsp:txBody>
      <dsp:txXfrm>
        <a:off x="1578328" y="0"/>
        <a:ext cx="1467687" cy="862148"/>
      </dsp:txXfrm>
    </dsp:sp>
    <dsp:sp modelId="{3B69CA04-6119-48C8-B4D8-88EFB52FAA8E}">
      <dsp:nvSpPr>
        <dsp:cNvPr id="0" name=""/>
        <dsp:cNvSpPr/>
      </dsp:nvSpPr>
      <dsp:spPr>
        <a:xfrm>
          <a:off x="1725097" y="862148"/>
          <a:ext cx="1174150" cy="186798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rPr>
            <a:t>Support and feedback in regulatory processes</a:t>
          </a:r>
          <a:endParaRPr lang="de-DE" sz="1500" kern="1200" dirty="0">
            <a:latin typeface="Calibri" panose="020F0502020204030204" pitchFamily="34" charset="0"/>
          </a:endParaRPr>
        </a:p>
      </dsp:txBody>
      <dsp:txXfrm>
        <a:off x="1759487" y="896538"/>
        <a:ext cx="1105370" cy="1799208"/>
      </dsp:txXfrm>
    </dsp:sp>
    <dsp:sp modelId="{BEBF0016-ABFC-4937-832D-F0F2B1D9BF85}">
      <dsp:nvSpPr>
        <dsp:cNvPr id="0" name=""/>
        <dsp:cNvSpPr/>
      </dsp:nvSpPr>
      <dsp:spPr>
        <a:xfrm>
          <a:off x="3156657" y="0"/>
          <a:ext cx="1467687" cy="2873828"/>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bg1"/>
              </a:solidFill>
              <a:latin typeface="Calibri" panose="020F0502020204030204" pitchFamily="34" charset="0"/>
            </a:rPr>
            <a:t>Commercialisation</a:t>
          </a:r>
          <a:endParaRPr lang="de-DE" sz="1400" kern="1200" dirty="0">
            <a:solidFill>
              <a:schemeClr val="bg1"/>
            </a:solidFill>
            <a:latin typeface="Calibri" panose="020F0502020204030204" pitchFamily="34" charset="0"/>
          </a:endParaRPr>
        </a:p>
      </dsp:txBody>
      <dsp:txXfrm>
        <a:off x="3156657" y="0"/>
        <a:ext cx="1467687" cy="862148"/>
      </dsp:txXfrm>
    </dsp:sp>
    <dsp:sp modelId="{42D72C98-D449-4ACA-9216-545949E20D99}">
      <dsp:nvSpPr>
        <dsp:cNvPr id="0" name=""/>
        <dsp:cNvSpPr/>
      </dsp:nvSpPr>
      <dsp:spPr>
        <a:xfrm>
          <a:off x="3302861" y="862148"/>
          <a:ext cx="1174150" cy="186798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rPr>
            <a:t>Production, packaging and distribution</a:t>
          </a:r>
          <a:endParaRPr lang="de-DE" sz="1500" kern="1200" dirty="0">
            <a:latin typeface="Calibri" panose="020F0502020204030204" pitchFamily="34" charset="0"/>
          </a:endParaRPr>
        </a:p>
      </dsp:txBody>
      <dsp:txXfrm>
        <a:off x="3337251" y="896538"/>
        <a:ext cx="1105370" cy="179920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21FDD-23DC-4271-AB00-E17896AC21BA}" type="datetimeFigureOut">
              <a:rPr lang="nl-NL" smtClean="0"/>
              <a:t>26-4-2023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B7BAD-F618-426A-90CC-2E5E4F614897}" type="slidenum">
              <a:rPr lang="nl-NL" smtClean="0"/>
              <a:t>‹#›</a:t>
            </a:fld>
            <a:endParaRPr lang="nl-NL"/>
          </a:p>
        </p:txBody>
      </p:sp>
    </p:spTree>
    <p:extLst>
      <p:ext uri="{BB962C8B-B14F-4D97-AF65-F5344CB8AC3E}">
        <p14:creationId xmlns:p14="http://schemas.microsoft.com/office/powerpoint/2010/main" val="60061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60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649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D6B7BAD-F618-426A-90CC-2E5E4F614897}" type="slidenum">
              <a:rPr lang="nl-NL" smtClean="0"/>
              <a:t>12</a:t>
            </a:fld>
            <a:endParaRPr lang="nl-NL"/>
          </a:p>
        </p:txBody>
      </p:sp>
    </p:spTree>
    <p:extLst>
      <p:ext uri="{BB962C8B-B14F-4D97-AF65-F5344CB8AC3E}">
        <p14:creationId xmlns:p14="http://schemas.microsoft.com/office/powerpoint/2010/main" val="68528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7322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8440-8694-0E55-5D38-997E4395D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07A2CA5B-EB7C-20EB-B49C-6A18BB7C6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C5B06ED9-6D61-937D-AEBD-F12512791923}"/>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5" name="Footer Placeholder 4">
            <a:extLst>
              <a:ext uri="{FF2B5EF4-FFF2-40B4-BE49-F238E27FC236}">
                <a16:creationId xmlns:a16="http://schemas.microsoft.com/office/drawing/2014/main" id="{534E48F3-34BC-8B75-C27F-324E76CE9A6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95FE713-68BB-DC01-6AD0-65AC1E04BA43}"/>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83956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10EF-3C90-174B-439E-37D908E4AB37}"/>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F37E6F0-45E6-FE71-AC76-169676EAD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CC89C04-6880-9FF5-71D4-A8E742D20C6D}"/>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5" name="Footer Placeholder 4">
            <a:extLst>
              <a:ext uri="{FF2B5EF4-FFF2-40B4-BE49-F238E27FC236}">
                <a16:creationId xmlns:a16="http://schemas.microsoft.com/office/drawing/2014/main" id="{1F2A2B67-88E8-2452-4905-2D352AFD743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A4E467B-A5E2-9E29-4947-E0B6F8C53756}"/>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87974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859CF-17F1-2DF6-E6D5-C46CE35A5B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CB6E1A2-C448-3E5E-D8C8-3305C6B7C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FD88A61-DE98-D9DE-25E7-74C05FBE495B}"/>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5" name="Footer Placeholder 4">
            <a:extLst>
              <a:ext uri="{FF2B5EF4-FFF2-40B4-BE49-F238E27FC236}">
                <a16:creationId xmlns:a16="http://schemas.microsoft.com/office/drawing/2014/main" id="{F2A2FC45-7E59-127C-F491-2E98438A704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939B587-0F74-2432-B955-3609F738A430}"/>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191029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subtitel">
    <p:spTree>
      <p:nvGrpSpPr>
        <p:cNvPr id="1" name=""/>
        <p:cNvGrpSpPr/>
        <p:nvPr/>
      </p:nvGrpSpPr>
      <p:grpSpPr>
        <a:xfrm>
          <a:off x="0" y="0"/>
          <a:ext cx="0" cy="0"/>
          <a:chOff x="0" y="0"/>
          <a:chExt cx="0" cy="0"/>
        </a:xfrm>
      </p:grpSpPr>
      <p:sp>
        <p:nvSpPr>
          <p:cNvPr id="5" name="Shape 5"/>
          <p:cNvSpPr>
            <a:spLocks noGrp="1"/>
          </p:cNvSpPr>
          <p:nvPr>
            <p:ph type="title"/>
          </p:nvPr>
        </p:nvSpPr>
        <p:spPr>
          <a:xfrm>
            <a:off x="889000" y="1149350"/>
            <a:ext cx="10414000" cy="2324100"/>
          </a:xfrm>
          <a:prstGeom prst="rect">
            <a:avLst/>
          </a:prstGeom>
        </p:spPr>
        <p:txBody>
          <a:bodyPr anchor="b"/>
          <a:lstStyle/>
          <a:p>
            <a:pPr lvl="0">
              <a:defRPr sz="1800"/>
            </a:pPr>
            <a:r>
              <a:rPr sz="5600"/>
              <a:t>Titeltekst</a:t>
            </a:r>
          </a:p>
        </p:txBody>
      </p:sp>
      <p:sp>
        <p:nvSpPr>
          <p:cNvPr id="6" name="Shape 6"/>
          <p:cNvSpPr>
            <a:spLocks noGrp="1"/>
          </p:cNvSpPr>
          <p:nvPr>
            <p:ph type="body"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pPr lvl="0">
              <a:defRPr sz="1800"/>
            </a:pPr>
            <a:r>
              <a:rPr sz="2200"/>
              <a:t>Hoofdtekst - niveau één</a:t>
            </a:r>
          </a:p>
          <a:p>
            <a:pPr lvl="1">
              <a:defRPr sz="1800"/>
            </a:pPr>
            <a:r>
              <a:rPr sz="2200"/>
              <a:t>Hoofdtekst - niveau twee</a:t>
            </a:r>
          </a:p>
          <a:p>
            <a:pPr lvl="2">
              <a:defRPr sz="1800"/>
            </a:pPr>
            <a:r>
              <a:rPr sz="2200"/>
              <a:t>Hoofdtekst - niveau drie</a:t>
            </a:r>
          </a:p>
          <a:p>
            <a:pPr lvl="3">
              <a:defRPr sz="1800"/>
            </a:pPr>
            <a:r>
              <a:rPr sz="2200"/>
              <a:t>Hoofdtekst - niveau vier</a:t>
            </a:r>
          </a:p>
          <a:p>
            <a:pPr lvl="4">
              <a:defRPr sz="1800"/>
            </a:pPr>
            <a:r>
              <a:rPr sz="2200"/>
              <a:t>Hoofdtekst - niveau vijf</a:t>
            </a:r>
          </a:p>
        </p:txBody>
      </p:sp>
    </p:spTree>
    <p:extLst>
      <p:ext uri="{BB962C8B-B14F-4D97-AF65-F5344CB8AC3E}">
        <p14:creationId xmlns:p14="http://schemas.microsoft.com/office/powerpoint/2010/main" val="144388320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en subtitel">
    <p:spTree>
      <p:nvGrpSpPr>
        <p:cNvPr id="1" name=""/>
        <p:cNvGrpSpPr/>
        <p:nvPr/>
      </p:nvGrpSpPr>
      <p:grpSpPr>
        <a:xfrm>
          <a:off x="0" y="0"/>
          <a:ext cx="0" cy="0"/>
          <a:chOff x="0" y="0"/>
          <a:chExt cx="0" cy="0"/>
        </a:xfrm>
      </p:grpSpPr>
      <p:sp>
        <p:nvSpPr>
          <p:cNvPr id="5" name="Shape 5"/>
          <p:cNvSpPr>
            <a:spLocks noGrp="1"/>
          </p:cNvSpPr>
          <p:nvPr>
            <p:ph type="title"/>
          </p:nvPr>
        </p:nvSpPr>
        <p:spPr>
          <a:xfrm>
            <a:off x="889000" y="1149350"/>
            <a:ext cx="10414000" cy="2324100"/>
          </a:xfrm>
          <a:prstGeom prst="rect">
            <a:avLst/>
          </a:prstGeom>
        </p:spPr>
        <p:txBody>
          <a:bodyPr anchor="b"/>
          <a:lstStyle/>
          <a:p>
            <a:pPr lvl="0">
              <a:defRPr sz="1800"/>
            </a:pPr>
            <a:r>
              <a:rPr sz="5600"/>
              <a:t>Titeltekst</a:t>
            </a:r>
          </a:p>
        </p:txBody>
      </p:sp>
      <p:sp>
        <p:nvSpPr>
          <p:cNvPr id="6" name="Shape 6"/>
          <p:cNvSpPr>
            <a:spLocks noGrp="1"/>
          </p:cNvSpPr>
          <p:nvPr>
            <p:ph type="body"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pPr lvl="0">
              <a:defRPr sz="1800"/>
            </a:pPr>
            <a:r>
              <a:rPr sz="2200"/>
              <a:t>Hoofdtekst - niveau één</a:t>
            </a:r>
          </a:p>
          <a:p>
            <a:pPr lvl="1">
              <a:defRPr sz="1800"/>
            </a:pPr>
            <a:r>
              <a:rPr sz="2200"/>
              <a:t>Hoofdtekst - niveau twee</a:t>
            </a:r>
          </a:p>
          <a:p>
            <a:pPr lvl="2">
              <a:defRPr sz="1800"/>
            </a:pPr>
            <a:r>
              <a:rPr sz="2200"/>
              <a:t>Hoofdtekst - niveau drie</a:t>
            </a:r>
          </a:p>
          <a:p>
            <a:pPr lvl="3">
              <a:defRPr sz="1800"/>
            </a:pPr>
            <a:r>
              <a:rPr sz="2200"/>
              <a:t>Hoofdtekst - niveau vier</a:t>
            </a:r>
          </a:p>
          <a:p>
            <a:pPr lvl="4">
              <a:defRPr sz="1800"/>
            </a:pPr>
            <a:r>
              <a:rPr sz="2200"/>
              <a:t>Hoofdtekst - niveau vijf</a:t>
            </a:r>
          </a:p>
        </p:txBody>
      </p:sp>
    </p:spTree>
    <p:extLst>
      <p:ext uri="{BB962C8B-B14F-4D97-AF65-F5344CB8AC3E}">
        <p14:creationId xmlns:p14="http://schemas.microsoft.com/office/powerpoint/2010/main" val="11341074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Opsommingstekens">
    <p:spTree>
      <p:nvGrpSpPr>
        <p:cNvPr id="1" name=""/>
        <p:cNvGrpSpPr/>
        <p:nvPr/>
      </p:nvGrpSpPr>
      <p:grpSpPr>
        <a:xfrm>
          <a:off x="0" y="0"/>
          <a:ext cx="0" cy="0"/>
          <a:chOff x="0" y="0"/>
          <a:chExt cx="0" cy="0"/>
        </a:xfrm>
      </p:grpSpPr>
      <p:sp>
        <p:nvSpPr>
          <p:cNvPr id="24" name="Shape 24"/>
          <p:cNvSpPr>
            <a:spLocks noGrp="1"/>
          </p:cNvSpPr>
          <p:nvPr>
            <p:ph type="body" idx="1"/>
          </p:nvPr>
        </p:nvSpPr>
        <p:spPr>
          <a:xfrm>
            <a:off x="844550" y="889000"/>
            <a:ext cx="10502900" cy="5073650"/>
          </a:xfrm>
          <a:prstGeom prst="rect">
            <a:avLst/>
          </a:prstGeom>
        </p:spPr>
        <p:txBody>
          <a:bodyPr/>
          <a:lstStyle/>
          <a:p>
            <a:pPr lvl="0">
              <a:defRPr sz="1800"/>
            </a:pPr>
            <a:r>
              <a:rPr sz="2600"/>
              <a:t>Hoofdtekst - niveau één</a:t>
            </a:r>
          </a:p>
          <a:p>
            <a:pPr lvl="1">
              <a:defRPr sz="1800"/>
            </a:pPr>
            <a:r>
              <a:rPr sz="2600"/>
              <a:t>Hoofdtekst - niveau twee</a:t>
            </a:r>
          </a:p>
          <a:p>
            <a:pPr lvl="2">
              <a:defRPr sz="1800"/>
            </a:pPr>
            <a:r>
              <a:rPr sz="2600"/>
              <a:t>Hoofdtekst - niveau drie</a:t>
            </a:r>
          </a:p>
          <a:p>
            <a:pPr lvl="3">
              <a:defRPr sz="1800"/>
            </a:pPr>
            <a:r>
              <a:rPr sz="2600"/>
              <a:t>Hoofdtekst - niveau vier</a:t>
            </a:r>
          </a:p>
          <a:p>
            <a:pPr lvl="4">
              <a:defRPr sz="1800"/>
            </a:pPr>
            <a:r>
              <a:rPr sz="2600"/>
              <a:t>Hoofdtekst - niveau vijf</a:t>
            </a:r>
          </a:p>
        </p:txBody>
      </p:sp>
    </p:spTree>
    <p:extLst>
      <p:ext uri="{BB962C8B-B14F-4D97-AF65-F5344CB8AC3E}">
        <p14:creationId xmlns:p14="http://schemas.microsoft.com/office/powerpoint/2010/main" val="251679787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3321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4900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674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9DD3-7938-2529-FA31-B5244DC53CF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590B4A0-2254-CCE3-BBDF-CD7887E2E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AAF2898-8A36-98C6-E050-50107AA7AEB1}"/>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5" name="Footer Placeholder 4">
            <a:extLst>
              <a:ext uri="{FF2B5EF4-FFF2-40B4-BE49-F238E27FC236}">
                <a16:creationId xmlns:a16="http://schemas.microsoft.com/office/drawing/2014/main" id="{A982D71D-61FF-B932-A1A6-9E30B86F046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77508EC-1494-12B6-497C-038921D90FBC}"/>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364207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33C0-CEEB-2FC4-7F74-936B36F35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DA173926-FED3-BF0F-C1F8-5D042340C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3BD6A-23B9-C18A-015B-94CD88488D53}"/>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5" name="Footer Placeholder 4">
            <a:extLst>
              <a:ext uri="{FF2B5EF4-FFF2-40B4-BE49-F238E27FC236}">
                <a16:creationId xmlns:a16="http://schemas.microsoft.com/office/drawing/2014/main" id="{340F1E2E-AE0D-84B7-6FA2-C3A5E606F83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A97D624-5093-075E-628B-7C23F536A3CF}"/>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271386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26F9-1731-5ED3-2D07-907CE364B96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4DF86CD-A3A7-32D4-AE39-C2A3B005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161E2BEB-EE0F-A207-0051-5B59667D8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24E4FCDE-93F2-D97A-CA78-20F688C8F90E}"/>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6" name="Footer Placeholder 5">
            <a:extLst>
              <a:ext uri="{FF2B5EF4-FFF2-40B4-BE49-F238E27FC236}">
                <a16:creationId xmlns:a16="http://schemas.microsoft.com/office/drawing/2014/main" id="{2DBDC481-2690-CDE8-0EB2-4412A202EFE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70F7F73-D928-5332-27A0-06A45BF2CDA7}"/>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322041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A400-3A63-416B-D167-A0923FF1DEA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FCF3141E-E5CE-3200-291B-B085BF9D8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E404C-9F7B-B416-BD78-95A781DB4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4CA972BC-CB6E-7EA5-7227-2EA55C7B6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4476F-B1FD-4EC0-7C49-98B658D0F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76A5420C-926A-B6EF-ACAD-513A9A7DAA8D}"/>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8" name="Footer Placeholder 7">
            <a:extLst>
              <a:ext uri="{FF2B5EF4-FFF2-40B4-BE49-F238E27FC236}">
                <a16:creationId xmlns:a16="http://schemas.microsoft.com/office/drawing/2014/main" id="{04E3016E-96C9-3823-E1F0-66109297C93F}"/>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088B905-CB1B-53C4-CC1C-3E35094FB488}"/>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12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42F2-C7BC-24DB-A89E-D9F6FF9836B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8F2C841-8CEE-65C2-A3AC-A246F75210BF}"/>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4" name="Footer Placeholder 3">
            <a:extLst>
              <a:ext uri="{FF2B5EF4-FFF2-40B4-BE49-F238E27FC236}">
                <a16:creationId xmlns:a16="http://schemas.microsoft.com/office/drawing/2014/main" id="{1D918997-5AF8-1BA4-FB84-AA86EB0A97C2}"/>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18C9C2C-C9A3-887B-F909-A8E00778C3D4}"/>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208253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F7BFF-49FA-7EA6-4A9D-7D267B3682F3}"/>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3" name="Footer Placeholder 2">
            <a:extLst>
              <a:ext uri="{FF2B5EF4-FFF2-40B4-BE49-F238E27FC236}">
                <a16:creationId xmlns:a16="http://schemas.microsoft.com/office/drawing/2014/main" id="{70C6BCB2-4D5D-1BD5-78C7-BCC9DB5A101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F911358-C3FC-9906-1F72-7522364A4E4B}"/>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358721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46CB-AC2D-0CD2-8F8A-58EBB84AE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2BFEA2AA-B95C-421B-F30E-0E6C81206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89583129-2333-A047-A049-03B8161FE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54171-DE90-FA27-FC25-395D4E38FBCE}"/>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6" name="Footer Placeholder 5">
            <a:extLst>
              <a:ext uri="{FF2B5EF4-FFF2-40B4-BE49-F238E27FC236}">
                <a16:creationId xmlns:a16="http://schemas.microsoft.com/office/drawing/2014/main" id="{9CFC00BD-38D2-560F-ACEE-E4770D35307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C7102E1-D48E-B147-C84E-47F4E2663C06}"/>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363308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CA77-F349-0F3C-FBBF-110B0831A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5717F4F8-02CD-1829-269E-9460EB45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717AF871-B32B-E325-D671-1112F99F0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7240D3-31FA-51E8-D4B9-C67D22A2742B}"/>
              </a:ext>
            </a:extLst>
          </p:cNvPr>
          <p:cNvSpPr>
            <a:spLocks noGrp="1"/>
          </p:cNvSpPr>
          <p:nvPr>
            <p:ph type="dt" sz="half" idx="10"/>
          </p:nvPr>
        </p:nvSpPr>
        <p:spPr/>
        <p:txBody>
          <a:bodyPr/>
          <a:lstStyle/>
          <a:p>
            <a:fld id="{55F97B50-363E-4F08-A94A-D758422FA3BA}" type="datetimeFigureOut">
              <a:rPr lang="nl-NL" smtClean="0"/>
              <a:t>26-4-2023</a:t>
            </a:fld>
            <a:endParaRPr lang="nl-NL"/>
          </a:p>
        </p:txBody>
      </p:sp>
      <p:sp>
        <p:nvSpPr>
          <p:cNvPr id="6" name="Footer Placeholder 5">
            <a:extLst>
              <a:ext uri="{FF2B5EF4-FFF2-40B4-BE49-F238E27FC236}">
                <a16:creationId xmlns:a16="http://schemas.microsoft.com/office/drawing/2014/main" id="{DCC192A7-0F96-2A70-CC81-B6DF9022C01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4126046-0C7D-B32D-7D38-B08E4974A805}"/>
              </a:ext>
            </a:extLst>
          </p:cNvPr>
          <p:cNvSpPr>
            <a:spLocks noGrp="1"/>
          </p:cNvSpPr>
          <p:nvPr>
            <p:ph type="sldNum" sz="quarter" idx="12"/>
          </p:nvPr>
        </p:nvSpPr>
        <p:spPr/>
        <p:txBody>
          <a:bodyPr/>
          <a:lstStyle/>
          <a:p>
            <a:fld id="{49FF67BD-EE32-45E9-9CF8-FD5133EB0509}" type="slidenum">
              <a:rPr lang="nl-NL" smtClean="0"/>
              <a:t>‹#›</a:t>
            </a:fld>
            <a:endParaRPr lang="nl-NL"/>
          </a:p>
        </p:txBody>
      </p:sp>
    </p:spTree>
    <p:extLst>
      <p:ext uri="{BB962C8B-B14F-4D97-AF65-F5344CB8AC3E}">
        <p14:creationId xmlns:p14="http://schemas.microsoft.com/office/powerpoint/2010/main" val="116349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EEFEA-C624-D918-508F-5FED16A29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1E32BC3-1F29-AA7F-2248-AA78CFF52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110EAE0-213F-16A7-40F4-7955B8CAD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97B50-363E-4F08-A94A-D758422FA3BA}" type="datetimeFigureOut">
              <a:rPr lang="nl-NL" smtClean="0"/>
              <a:t>26-4-2023</a:t>
            </a:fld>
            <a:endParaRPr lang="nl-NL"/>
          </a:p>
        </p:txBody>
      </p:sp>
      <p:sp>
        <p:nvSpPr>
          <p:cNvPr id="5" name="Footer Placeholder 4">
            <a:extLst>
              <a:ext uri="{FF2B5EF4-FFF2-40B4-BE49-F238E27FC236}">
                <a16:creationId xmlns:a16="http://schemas.microsoft.com/office/drawing/2014/main" id="{39EC7D40-779C-4D08-6BD7-F5CE2F545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C7EC87E-7353-FF6E-C480-37B76FA12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F67BD-EE32-45E9-9CF8-FD5133EB0509}" type="slidenum">
              <a:rPr lang="nl-NL" smtClean="0"/>
              <a:t>‹#›</a:t>
            </a:fld>
            <a:endParaRPr lang="nl-NL"/>
          </a:p>
        </p:txBody>
      </p:sp>
    </p:spTree>
    <p:extLst>
      <p:ext uri="{BB962C8B-B14F-4D97-AF65-F5344CB8AC3E}">
        <p14:creationId xmlns:p14="http://schemas.microsoft.com/office/powerpoint/2010/main" val="124624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5600"/>
              <a:t>Titeltekst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600"/>
              <a:t>Hoofdtekst - niveau één</a:t>
            </a:r>
          </a:p>
          <a:p>
            <a:pPr lvl="1">
              <a:defRPr sz="1800"/>
            </a:pPr>
            <a:r>
              <a:rPr sz="2600"/>
              <a:t>Hoofdtekst - niveau twee</a:t>
            </a:r>
          </a:p>
          <a:p>
            <a:pPr lvl="2">
              <a:defRPr sz="1800"/>
            </a:pPr>
            <a:r>
              <a:rPr sz="2600"/>
              <a:t>Hoofdtekst - niveau drie</a:t>
            </a:r>
          </a:p>
          <a:p>
            <a:pPr lvl="3">
              <a:defRPr sz="1800"/>
            </a:pPr>
            <a:r>
              <a:rPr sz="2600"/>
              <a:t>Hoofdtekst - niveau vier</a:t>
            </a:r>
          </a:p>
          <a:p>
            <a:pPr lvl="4">
              <a:defRPr sz="1800"/>
            </a:pPr>
            <a:r>
              <a:rPr sz="2600"/>
              <a:t>Hoofdtekst - niveau vijf</a:t>
            </a:r>
          </a:p>
        </p:txBody>
      </p:sp>
    </p:spTree>
    <p:extLst>
      <p:ext uri="{BB962C8B-B14F-4D97-AF65-F5344CB8AC3E}">
        <p14:creationId xmlns:p14="http://schemas.microsoft.com/office/powerpoint/2010/main" val="3060288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txStyles>
    <p:titleStyle>
      <a:lvl1pPr algn="ctr" defTabSz="412750">
        <a:defRPr sz="5600">
          <a:latin typeface="+mn-lt"/>
          <a:ea typeface="+mn-ea"/>
          <a:cs typeface="+mn-cs"/>
          <a:sym typeface="Helvetica Light"/>
        </a:defRPr>
      </a:lvl1pPr>
      <a:lvl2pPr indent="114300" algn="ctr" defTabSz="412750">
        <a:defRPr sz="5600">
          <a:latin typeface="+mn-lt"/>
          <a:ea typeface="+mn-ea"/>
          <a:cs typeface="+mn-cs"/>
          <a:sym typeface="Helvetica Light"/>
        </a:defRPr>
      </a:lvl2pPr>
      <a:lvl3pPr indent="228600" algn="ctr" defTabSz="412750">
        <a:defRPr sz="5600">
          <a:latin typeface="+mn-lt"/>
          <a:ea typeface="+mn-ea"/>
          <a:cs typeface="+mn-cs"/>
          <a:sym typeface="Helvetica Light"/>
        </a:defRPr>
      </a:lvl3pPr>
      <a:lvl4pPr indent="342900" algn="ctr" defTabSz="412750">
        <a:defRPr sz="5600">
          <a:latin typeface="+mn-lt"/>
          <a:ea typeface="+mn-ea"/>
          <a:cs typeface="+mn-cs"/>
          <a:sym typeface="Helvetica Light"/>
        </a:defRPr>
      </a:lvl4pPr>
      <a:lvl5pPr indent="457200" algn="ctr" defTabSz="412750">
        <a:defRPr sz="5600">
          <a:latin typeface="+mn-lt"/>
          <a:ea typeface="+mn-ea"/>
          <a:cs typeface="+mn-cs"/>
          <a:sym typeface="Helvetica Light"/>
        </a:defRPr>
      </a:lvl5pPr>
      <a:lvl6pPr indent="571500" algn="ctr" defTabSz="412750">
        <a:defRPr sz="5600">
          <a:latin typeface="+mn-lt"/>
          <a:ea typeface="+mn-ea"/>
          <a:cs typeface="+mn-cs"/>
          <a:sym typeface="Helvetica Light"/>
        </a:defRPr>
      </a:lvl6pPr>
      <a:lvl7pPr indent="685800" algn="ctr" defTabSz="412750">
        <a:defRPr sz="5600">
          <a:latin typeface="+mn-lt"/>
          <a:ea typeface="+mn-ea"/>
          <a:cs typeface="+mn-cs"/>
          <a:sym typeface="Helvetica Light"/>
        </a:defRPr>
      </a:lvl7pPr>
      <a:lvl8pPr indent="800100" algn="ctr" defTabSz="412750">
        <a:defRPr sz="5600">
          <a:latin typeface="+mn-lt"/>
          <a:ea typeface="+mn-ea"/>
          <a:cs typeface="+mn-cs"/>
          <a:sym typeface="Helvetica Light"/>
        </a:defRPr>
      </a:lvl8pPr>
      <a:lvl9pPr indent="914400" algn="ctr" defTabSz="412750">
        <a:defRPr sz="5600">
          <a:latin typeface="+mn-lt"/>
          <a:ea typeface="+mn-ea"/>
          <a:cs typeface="+mn-cs"/>
          <a:sym typeface="Helvetica Light"/>
        </a:defRPr>
      </a:lvl9pPr>
    </p:titleStyle>
    <p:bodyStyle>
      <a:lvl1pPr marL="317500" indent="-317500" defTabSz="412750">
        <a:spcBef>
          <a:spcPts val="2950"/>
        </a:spcBef>
        <a:buSzPct val="75000"/>
        <a:buChar char="•"/>
        <a:defRPr sz="2600">
          <a:latin typeface="+mn-lt"/>
          <a:ea typeface="+mn-ea"/>
          <a:cs typeface="+mn-cs"/>
          <a:sym typeface="Helvetica Light"/>
        </a:defRPr>
      </a:lvl1pPr>
      <a:lvl2pPr marL="635000" indent="-317500" defTabSz="412750">
        <a:spcBef>
          <a:spcPts val="2950"/>
        </a:spcBef>
        <a:buSzPct val="75000"/>
        <a:buChar char="•"/>
        <a:defRPr sz="2600">
          <a:latin typeface="+mn-lt"/>
          <a:ea typeface="+mn-ea"/>
          <a:cs typeface="+mn-cs"/>
          <a:sym typeface="Helvetica Light"/>
        </a:defRPr>
      </a:lvl2pPr>
      <a:lvl3pPr marL="952500" indent="-317500" defTabSz="412750">
        <a:spcBef>
          <a:spcPts val="2950"/>
        </a:spcBef>
        <a:buSzPct val="75000"/>
        <a:buChar char="•"/>
        <a:defRPr sz="2600">
          <a:latin typeface="+mn-lt"/>
          <a:ea typeface="+mn-ea"/>
          <a:cs typeface="+mn-cs"/>
          <a:sym typeface="Helvetica Light"/>
        </a:defRPr>
      </a:lvl3pPr>
      <a:lvl4pPr marL="1270000" indent="-317500" defTabSz="412750">
        <a:spcBef>
          <a:spcPts val="2950"/>
        </a:spcBef>
        <a:buSzPct val="75000"/>
        <a:buChar char="•"/>
        <a:defRPr sz="2600">
          <a:latin typeface="+mn-lt"/>
          <a:ea typeface="+mn-ea"/>
          <a:cs typeface="+mn-cs"/>
          <a:sym typeface="Helvetica Light"/>
        </a:defRPr>
      </a:lvl4pPr>
      <a:lvl5pPr marL="1587500" indent="-317500" defTabSz="412750">
        <a:spcBef>
          <a:spcPts val="2950"/>
        </a:spcBef>
        <a:buSzPct val="75000"/>
        <a:buChar char="•"/>
        <a:defRPr sz="2600">
          <a:latin typeface="+mn-lt"/>
          <a:ea typeface="+mn-ea"/>
          <a:cs typeface="+mn-cs"/>
          <a:sym typeface="Helvetica Light"/>
        </a:defRPr>
      </a:lvl5pPr>
      <a:lvl6pPr marL="1905000" indent="-317500" defTabSz="412750">
        <a:spcBef>
          <a:spcPts val="2950"/>
        </a:spcBef>
        <a:buSzPct val="75000"/>
        <a:buChar char="•"/>
        <a:defRPr sz="2600">
          <a:latin typeface="+mn-lt"/>
          <a:ea typeface="+mn-ea"/>
          <a:cs typeface="+mn-cs"/>
          <a:sym typeface="Helvetica Light"/>
        </a:defRPr>
      </a:lvl6pPr>
      <a:lvl7pPr marL="2222500" indent="-317500" defTabSz="412750">
        <a:spcBef>
          <a:spcPts val="2950"/>
        </a:spcBef>
        <a:buSzPct val="75000"/>
        <a:buChar char="•"/>
        <a:defRPr sz="2600">
          <a:latin typeface="+mn-lt"/>
          <a:ea typeface="+mn-ea"/>
          <a:cs typeface="+mn-cs"/>
          <a:sym typeface="Helvetica Light"/>
        </a:defRPr>
      </a:lvl7pPr>
      <a:lvl8pPr marL="2540000" indent="-317500" defTabSz="412750">
        <a:spcBef>
          <a:spcPts val="2950"/>
        </a:spcBef>
        <a:buSzPct val="75000"/>
        <a:buChar char="•"/>
        <a:defRPr sz="2600">
          <a:latin typeface="+mn-lt"/>
          <a:ea typeface="+mn-ea"/>
          <a:cs typeface="+mn-cs"/>
          <a:sym typeface="Helvetica Light"/>
        </a:defRPr>
      </a:lvl8pPr>
      <a:lvl9pPr marL="2857500" indent="-317500" defTabSz="412750">
        <a:spcBef>
          <a:spcPts val="2950"/>
        </a:spcBef>
        <a:buSzPct val="75000"/>
        <a:buChar char="•"/>
        <a:defRPr sz="2600">
          <a:latin typeface="+mn-lt"/>
          <a:ea typeface="+mn-ea"/>
          <a:cs typeface="+mn-cs"/>
          <a:sym typeface="Helvetica Light"/>
        </a:defRPr>
      </a:lvl9pPr>
    </p:bodyStyle>
    <p:otherStyle>
      <a:lvl1pPr algn="ctr" defTabSz="412750">
        <a:defRPr sz="1200">
          <a:solidFill>
            <a:schemeClr val="tx1"/>
          </a:solidFill>
          <a:latin typeface="+mn-lt"/>
          <a:ea typeface="+mn-ea"/>
          <a:cs typeface="+mn-cs"/>
          <a:sym typeface="Helvetica Light"/>
        </a:defRPr>
      </a:lvl1pPr>
      <a:lvl2pPr indent="114300" algn="ctr" defTabSz="412750">
        <a:defRPr sz="1200">
          <a:solidFill>
            <a:schemeClr val="tx1"/>
          </a:solidFill>
          <a:latin typeface="+mn-lt"/>
          <a:ea typeface="+mn-ea"/>
          <a:cs typeface="+mn-cs"/>
          <a:sym typeface="Helvetica Light"/>
        </a:defRPr>
      </a:lvl2pPr>
      <a:lvl3pPr indent="228600" algn="ctr" defTabSz="412750">
        <a:defRPr sz="1200">
          <a:solidFill>
            <a:schemeClr val="tx1"/>
          </a:solidFill>
          <a:latin typeface="+mn-lt"/>
          <a:ea typeface="+mn-ea"/>
          <a:cs typeface="+mn-cs"/>
          <a:sym typeface="Helvetica Light"/>
        </a:defRPr>
      </a:lvl3pPr>
      <a:lvl4pPr indent="342900" algn="ctr" defTabSz="412750">
        <a:defRPr sz="1200">
          <a:solidFill>
            <a:schemeClr val="tx1"/>
          </a:solidFill>
          <a:latin typeface="+mn-lt"/>
          <a:ea typeface="+mn-ea"/>
          <a:cs typeface="+mn-cs"/>
          <a:sym typeface="Helvetica Light"/>
        </a:defRPr>
      </a:lvl4pPr>
      <a:lvl5pPr indent="457200" algn="ctr" defTabSz="412750">
        <a:defRPr sz="1200">
          <a:solidFill>
            <a:schemeClr val="tx1"/>
          </a:solidFill>
          <a:latin typeface="+mn-lt"/>
          <a:ea typeface="+mn-ea"/>
          <a:cs typeface="+mn-cs"/>
          <a:sym typeface="Helvetica Light"/>
        </a:defRPr>
      </a:lvl5pPr>
      <a:lvl6pPr indent="571500" algn="ctr" defTabSz="412750">
        <a:defRPr sz="1200">
          <a:solidFill>
            <a:schemeClr val="tx1"/>
          </a:solidFill>
          <a:latin typeface="+mn-lt"/>
          <a:ea typeface="+mn-ea"/>
          <a:cs typeface="+mn-cs"/>
          <a:sym typeface="Helvetica Light"/>
        </a:defRPr>
      </a:lvl6pPr>
      <a:lvl7pPr indent="685800" algn="ctr" defTabSz="412750">
        <a:defRPr sz="1200">
          <a:solidFill>
            <a:schemeClr val="tx1"/>
          </a:solidFill>
          <a:latin typeface="+mn-lt"/>
          <a:ea typeface="+mn-ea"/>
          <a:cs typeface="+mn-cs"/>
          <a:sym typeface="Helvetica Light"/>
        </a:defRPr>
      </a:lvl7pPr>
      <a:lvl8pPr indent="800100" algn="ctr" defTabSz="412750">
        <a:defRPr sz="1200">
          <a:solidFill>
            <a:schemeClr val="tx1"/>
          </a:solidFill>
          <a:latin typeface="+mn-lt"/>
          <a:ea typeface="+mn-ea"/>
          <a:cs typeface="+mn-cs"/>
          <a:sym typeface="Helvetica Light"/>
        </a:defRPr>
      </a:lvl8pPr>
      <a:lvl9pPr indent="914400" algn="ctr" defTabSz="41275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3.emf"/><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nvSpPr>
        <p:spPr>
          <a:xfrm>
            <a:off x="2274673" y="4220455"/>
            <a:ext cx="7642654" cy="47448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ctr" defTabSz="412750">
              <a:defRPr sz="1800"/>
            </a:pPr>
            <a:r>
              <a:rPr lang="nl-NL" sz="2750" kern="0" dirty="0">
                <a:solidFill>
                  <a:srgbClr val="0365C0"/>
                </a:solidFill>
                <a:latin typeface="Helvetica Light"/>
                <a:sym typeface="Helvetica Light"/>
              </a:rPr>
              <a:t>Hightech Contract Manufacturing – Medical B.V.</a:t>
            </a:r>
          </a:p>
        </p:txBody>
      </p:sp>
      <p:pic>
        <p:nvPicPr>
          <p:cNvPr id="9" name="Afbeelding 8"/>
          <p:cNvPicPr>
            <a:picLocks noChangeAspect="1"/>
          </p:cNvPicPr>
          <p:nvPr/>
        </p:nvPicPr>
        <p:blipFill>
          <a:blip r:embed="rId3"/>
          <a:stretch>
            <a:fillRect/>
          </a:stretch>
        </p:blipFill>
        <p:spPr>
          <a:xfrm>
            <a:off x="3775626" y="1330036"/>
            <a:ext cx="4707397" cy="2549237"/>
          </a:xfrm>
          <a:prstGeom prst="rect">
            <a:avLst/>
          </a:prstGeom>
        </p:spPr>
      </p:pic>
      <p:pic>
        <p:nvPicPr>
          <p:cNvPr id="10" name="Afbeelding 9"/>
          <p:cNvPicPr>
            <a:picLocks noChangeAspect="1"/>
          </p:cNvPicPr>
          <p:nvPr/>
        </p:nvPicPr>
        <p:blipFill>
          <a:blip r:embed="rId4"/>
          <a:stretch>
            <a:fillRect/>
          </a:stretch>
        </p:blipFill>
        <p:spPr>
          <a:xfrm>
            <a:off x="9258300" y="0"/>
            <a:ext cx="2933700" cy="44577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err="1">
                <a:solidFill>
                  <a:schemeClr val="accent2"/>
                </a:solidFill>
              </a:rPr>
              <a:t>Example</a:t>
            </a:r>
            <a:r>
              <a:rPr lang="nl-NL" dirty="0">
                <a:solidFill>
                  <a:schemeClr val="accent2"/>
                </a:solidFill>
              </a:rPr>
              <a:t> of change </a:t>
            </a:r>
          </a:p>
        </p:txBody>
      </p:sp>
      <p:sp>
        <p:nvSpPr>
          <p:cNvPr id="7" name="Content Placeholder 6">
            <a:extLst>
              <a:ext uri="{FF2B5EF4-FFF2-40B4-BE49-F238E27FC236}">
                <a16:creationId xmlns:a16="http://schemas.microsoft.com/office/drawing/2014/main" id="{0ACFF9A3-DADC-8C16-40B2-AA69295B1D90}"/>
              </a:ext>
            </a:extLst>
          </p:cNvPr>
          <p:cNvSpPr>
            <a:spLocks noGrp="1"/>
          </p:cNvSpPr>
          <p:nvPr>
            <p:ph idx="1"/>
          </p:nvPr>
        </p:nvSpPr>
        <p:spPr/>
        <p:txBody>
          <a:bodyPr>
            <a:normAutofit/>
          </a:bodyPr>
          <a:lstStyle/>
          <a:p>
            <a:r>
              <a:rPr lang="en-US" dirty="0">
                <a:solidFill>
                  <a:srgbClr val="0070C0"/>
                </a:solidFill>
              </a:rPr>
              <a:t>Implementation of a new version of a product, e.g. different size</a:t>
            </a:r>
          </a:p>
          <a:p>
            <a:endParaRPr lang="nl-NL" dirty="0"/>
          </a:p>
        </p:txBody>
      </p:sp>
    </p:spTree>
    <p:extLst>
      <p:ext uri="{BB962C8B-B14F-4D97-AF65-F5344CB8AC3E}">
        <p14:creationId xmlns:p14="http://schemas.microsoft.com/office/powerpoint/2010/main" val="386260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Request</a:t>
            </a:r>
            <a:r>
              <a:rPr lang="nl-NL" dirty="0">
                <a:solidFill>
                  <a:schemeClr val="accent2"/>
                </a:solidFill>
              </a:rPr>
              <a:t> Form (CRF)</a:t>
            </a:r>
          </a:p>
        </p:txBody>
      </p:sp>
      <p:pic>
        <p:nvPicPr>
          <p:cNvPr id="9" name="Picture 8">
            <a:extLst>
              <a:ext uri="{FF2B5EF4-FFF2-40B4-BE49-F238E27FC236}">
                <a16:creationId xmlns:a16="http://schemas.microsoft.com/office/drawing/2014/main" id="{827D5009-6545-34CD-CDD6-149A4F87A394}"/>
              </a:ext>
            </a:extLst>
          </p:cNvPr>
          <p:cNvPicPr>
            <a:picLocks noChangeAspect="1"/>
          </p:cNvPicPr>
          <p:nvPr/>
        </p:nvPicPr>
        <p:blipFill>
          <a:blip r:embed="rId4"/>
          <a:stretch>
            <a:fillRect/>
          </a:stretch>
        </p:blipFill>
        <p:spPr>
          <a:xfrm>
            <a:off x="838200" y="1428130"/>
            <a:ext cx="5791702" cy="1646063"/>
          </a:xfrm>
          <a:prstGeom prst="rect">
            <a:avLst/>
          </a:prstGeom>
        </p:spPr>
      </p:pic>
      <p:pic>
        <p:nvPicPr>
          <p:cNvPr id="13" name="Picture 12">
            <a:extLst>
              <a:ext uri="{FF2B5EF4-FFF2-40B4-BE49-F238E27FC236}">
                <a16:creationId xmlns:a16="http://schemas.microsoft.com/office/drawing/2014/main" id="{37C9B924-21B7-E99D-A587-A3298101891B}"/>
              </a:ext>
            </a:extLst>
          </p:cNvPr>
          <p:cNvPicPr>
            <a:picLocks noChangeAspect="1"/>
          </p:cNvPicPr>
          <p:nvPr/>
        </p:nvPicPr>
        <p:blipFill>
          <a:blip r:embed="rId5"/>
          <a:stretch>
            <a:fillRect/>
          </a:stretch>
        </p:blipFill>
        <p:spPr>
          <a:xfrm>
            <a:off x="822959" y="3074193"/>
            <a:ext cx="5806943" cy="2027096"/>
          </a:xfrm>
          <a:prstGeom prst="rect">
            <a:avLst/>
          </a:prstGeom>
        </p:spPr>
      </p:pic>
      <p:pic>
        <p:nvPicPr>
          <p:cNvPr id="17" name="Picture 16">
            <a:extLst>
              <a:ext uri="{FF2B5EF4-FFF2-40B4-BE49-F238E27FC236}">
                <a16:creationId xmlns:a16="http://schemas.microsoft.com/office/drawing/2014/main" id="{8C9D6AFC-C633-170D-2F6B-9164F6A3144C}"/>
              </a:ext>
            </a:extLst>
          </p:cNvPr>
          <p:cNvPicPr>
            <a:picLocks noChangeAspect="1"/>
          </p:cNvPicPr>
          <p:nvPr/>
        </p:nvPicPr>
        <p:blipFill>
          <a:blip r:embed="rId6"/>
          <a:stretch>
            <a:fillRect/>
          </a:stretch>
        </p:blipFill>
        <p:spPr>
          <a:xfrm>
            <a:off x="821054" y="5027243"/>
            <a:ext cx="5806943" cy="1204064"/>
          </a:xfrm>
          <a:prstGeom prst="rect">
            <a:avLst/>
          </a:prstGeom>
        </p:spPr>
      </p:pic>
    </p:spTree>
    <p:extLst>
      <p:ext uri="{BB962C8B-B14F-4D97-AF65-F5344CB8AC3E}">
        <p14:creationId xmlns:p14="http://schemas.microsoft.com/office/powerpoint/2010/main" val="3090296683"/>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9258300" y="0"/>
            <a:ext cx="2933700" cy="4457700"/>
          </a:xfrm>
          <a:prstGeom prst="rect">
            <a:avLst/>
          </a:prstGeom>
        </p:spPr>
      </p:pic>
      <p:pic>
        <p:nvPicPr>
          <p:cNvPr id="15" name="Afbeelding 14"/>
          <p:cNvPicPr>
            <a:picLocks noChangeAspect="1"/>
          </p:cNvPicPr>
          <p:nvPr/>
        </p:nvPicPr>
        <p:blipFill>
          <a:blip r:embed="rId4"/>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Request</a:t>
            </a:r>
            <a:r>
              <a:rPr lang="nl-NL" dirty="0">
                <a:solidFill>
                  <a:schemeClr val="accent2"/>
                </a:solidFill>
              </a:rPr>
              <a:t> Form (CRF)</a:t>
            </a:r>
          </a:p>
        </p:txBody>
      </p:sp>
      <p:pic>
        <p:nvPicPr>
          <p:cNvPr id="19" name="Picture 18">
            <a:extLst>
              <a:ext uri="{FF2B5EF4-FFF2-40B4-BE49-F238E27FC236}">
                <a16:creationId xmlns:a16="http://schemas.microsoft.com/office/drawing/2014/main" id="{D8CBFA06-4F4B-AA94-5218-85B53E51C028}"/>
              </a:ext>
            </a:extLst>
          </p:cNvPr>
          <p:cNvPicPr>
            <a:picLocks noChangeAspect="1"/>
          </p:cNvPicPr>
          <p:nvPr/>
        </p:nvPicPr>
        <p:blipFill>
          <a:blip r:embed="rId5"/>
          <a:stretch>
            <a:fillRect/>
          </a:stretch>
        </p:blipFill>
        <p:spPr>
          <a:xfrm>
            <a:off x="838200" y="1974558"/>
            <a:ext cx="5806943" cy="1272650"/>
          </a:xfrm>
          <a:prstGeom prst="rect">
            <a:avLst/>
          </a:prstGeom>
        </p:spPr>
      </p:pic>
      <p:pic>
        <p:nvPicPr>
          <p:cNvPr id="17" name="Picture 16">
            <a:extLst>
              <a:ext uri="{FF2B5EF4-FFF2-40B4-BE49-F238E27FC236}">
                <a16:creationId xmlns:a16="http://schemas.microsoft.com/office/drawing/2014/main" id="{CB9DAF62-35F1-9057-34C4-DC3793DA9877}"/>
              </a:ext>
            </a:extLst>
          </p:cNvPr>
          <p:cNvPicPr>
            <a:picLocks noChangeAspect="1"/>
          </p:cNvPicPr>
          <p:nvPr/>
        </p:nvPicPr>
        <p:blipFill>
          <a:blip r:embed="rId6"/>
          <a:stretch>
            <a:fillRect/>
          </a:stretch>
        </p:blipFill>
        <p:spPr>
          <a:xfrm>
            <a:off x="838200" y="1397292"/>
            <a:ext cx="5806943" cy="586791"/>
          </a:xfrm>
          <a:prstGeom prst="rect">
            <a:avLst/>
          </a:prstGeom>
        </p:spPr>
      </p:pic>
      <p:pic>
        <p:nvPicPr>
          <p:cNvPr id="21" name="Picture 20">
            <a:extLst>
              <a:ext uri="{FF2B5EF4-FFF2-40B4-BE49-F238E27FC236}">
                <a16:creationId xmlns:a16="http://schemas.microsoft.com/office/drawing/2014/main" id="{322F01C8-3B06-E7FD-203E-9AEB7C5E0D47}"/>
              </a:ext>
            </a:extLst>
          </p:cNvPr>
          <p:cNvPicPr>
            <a:picLocks noChangeAspect="1"/>
          </p:cNvPicPr>
          <p:nvPr/>
        </p:nvPicPr>
        <p:blipFill>
          <a:blip r:embed="rId7"/>
          <a:stretch>
            <a:fillRect/>
          </a:stretch>
        </p:blipFill>
        <p:spPr>
          <a:xfrm>
            <a:off x="821054" y="3218633"/>
            <a:ext cx="5814564" cy="1272650"/>
          </a:xfrm>
          <a:prstGeom prst="rect">
            <a:avLst/>
          </a:prstGeom>
        </p:spPr>
      </p:pic>
      <p:pic>
        <p:nvPicPr>
          <p:cNvPr id="23" name="Picture 22">
            <a:extLst>
              <a:ext uri="{FF2B5EF4-FFF2-40B4-BE49-F238E27FC236}">
                <a16:creationId xmlns:a16="http://schemas.microsoft.com/office/drawing/2014/main" id="{31D0AB04-7DDF-8042-A022-DFC74E972880}"/>
              </a:ext>
            </a:extLst>
          </p:cNvPr>
          <p:cNvPicPr>
            <a:picLocks noChangeAspect="1"/>
          </p:cNvPicPr>
          <p:nvPr/>
        </p:nvPicPr>
        <p:blipFill>
          <a:blip r:embed="rId8"/>
          <a:stretch>
            <a:fillRect/>
          </a:stretch>
        </p:blipFill>
        <p:spPr>
          <a:xfrm>
            <a:off x="838200" y="4457700"/>
            <a:ext cx="5837426" cy="1265030"/>
          </a:xfrm>
          <a:prstGeom prst="rect">
            <a:avLst/>
          </a:prstGeom>
        </p:spPr>
      </p:pic>
    </p:spTree>
    <p:extLst>
      <p:ext uri="{BB962C8B-B14F-4D97-AF65-F5344CB8AC3E}">
        <p14:creationId xmlns:p14="http://schemas.microsoft.com/office/powerpoint/2010/main" val="1767101557"/>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Request</a:t>
            </a:r>
            <a:r>
              <a:rPr lang="nl-NL" dirty="0">
                <a:solidFill>
                  <a:schemeClr val="accent2"/>
                </a:solidFill>
              </a:rPr>
              <a:t> Form (CRF)</a:t>
            </a:r>
          </a:p>
        </p:txBody>
      </p:sp>
      <p:pic>
        <p:nvPicPr>
          <p:cNvPr id="8" name="Picture 7">
            <a:extLst>
              <a:ext uri="{FF2B5EF4-FFF2-40B4-BE49-F238E27FC236}">
                <a16:creationId xmlns:a16="http://schemas.microsoft.com/office/drawing/2014/main" id="{657C3CD6-6018-7E25-85DC-F97A5FD01FF0}"/>
              </a:ext>
            </a:extLst>
          </p:cNvPr>
          <p:cNvPicPr>
            <a:picLocks noChangeAspect="1"/>
          </p:cNvPicPr>
          <p:nvPr/>
        </p:nvPicPr>
        <p:blipFill>
          <a:blip r:embed="rId4"/>
          <a:stretch>
            <a:fillRect/>
          </a:stretch>
        </p:blipFill>
        <p:spPr>
          <a:xfrm>
            <a:off x="838199" y="1984083"/>
            <a:ext cx="5806943" cy="1219306"/>
          </a:xfrm>
          <a:prstGeom prst="rect">
            <a:avLst/>
          </a:prstGeom>
        </p:spPr>
      </p:pic>
      <p:pic>
        <p:nvPicPr>
          <p:cNvPr id="6" name="Picture 5">
            <a:extLst>
              <a:ext uri="{FF2B5EF4-FFF2-40B4-BE49-F238E27FC236}">
                <a16:creationId xmlns:a16="http://schemas.microsoft.com/office/drawing/2014/main" id="{78285EE8-7707-4E69-B34F-47504BFA5360}"/>
              </a:ext>
            </a:extLst>
          </p:cNvPr>
          <p:cNvPicPr>
            <a:picLocks noChangeAspect="1"/>
          </p:cNvPicPr>
          <p:nvPr/>
        </p:nvPicPr>
        <p:blipFill>
          <a:blip r:embed="rId5"/>
          <a:stretch>
            <a:fillRect/>
          </a:stretch>
        </p:blipFill>
        <p:spPr>
          <a:xfrm>
            <a:off x="838200" y="1397292"/>
            <a:ext cx="5806943" cy="586791"/>
          </a:xfrm>
          <a:prstGeom prst="rect">
            <a:avLst/>
          </a:prstGeom>
        </p:spPr>
      </p:pic>
      <p:pic>
        <p:nvPicPr>
          <p:cNvPr id="12" name="Picture 11">
            <a:extLst>
              <a:ext uri="{FF2B5EF4-FFF2-40B4-BE49-F238E27FC236}">
                <a16:creationId xmlns:a16="http://schemas.microsoft.com/office/drawing/2014/main" id="{A115B21A-848F-FDE3-0302-C0B7BEAF1A20}"/>
              </a:ext>
            </a:extLst>
          </p:cNvPr>
          <p:cNvPicPr>
            <a:picLocks noChangeAspect="1"/>
          </p:cNvPicPr>
          <p:nvPr/>
        </p:nvPicPr>
        <p:blipFill>
          <a:blip r:embed="rId6"/>
          <a:stretch>
            <a:fillRect/>
          </a:stretch>
        </p:blipFill>
        <p:spPr>
          <a:xfrm>
            <a:off x="847724" y="4346495"/>
            <a:ext cx="5806943" cy="1386960"/>
          </a:xfrm>
          <a:prstGeom prst="rect">
            <a:avLst/>
          </a:prstGeom>
        </p:spPr>
      </p:pic>
      <p:pic>
        <p:nvPicPr>
          <p:cNvPr id="10" name="Picture 9">
            <a:extLst>
              <a:ext uri="{FF2B5EF4-FFF2-40B4-BE49-F238E27FC236}">
                <a16:creationId xmlns:a16="http://schemas.microsoft.com/office/drawing/2014/main" id="{89317F6F-7BBF-7F21-0994-6FB5A756C65D}"/>
              </a:ext>
            </a:extLst>
          </p:cNvPr>
          <p:cNvPicPr>
            <a:picLocks noChangeAspect="1"/>
          </p:cNvPicPr>
          <p:nvPr/>
        </p:nvPicPr>
        <p:blipFill>
          <a:blip r:embed="rId7"/>
          <a:stretch>
            <a:fillRect/>
          </a:stretch>
        </p:blipFill>
        <p:spPr>
          <a:xfrm>
            <a:off x="845819" y="3165289"/>
            <a:ext cx="5799323" cy="1234547"/>
          </a:xfrm>
          <a:prstGeom prst="rect">
            <a:avLst/>
          </a:prstGeom>
        </p:spPr>
      </p:pic>
    </p:spTree>
    <p:extLst>
      <p:ext uri="{BB962C8B-B14F-4D97-AF65-F5344CB8AC3E}">
        <p14:creationId xmlns:p14="http://schemas.microsoft.com/office/powerpoint/2010/main" val="220981444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Request</a:t>
            </a:r>
            <a:r>
              <a:rPr lang="nl-NL" dirty="0">
                <a:solidFill>
                  <a:schemeClr val="accent2"/>
                </a:solidFill>
              </a:rPr>
              <a:t> Form (CRF)</a:t>
            </a:r>
          </a:p>
        </p:txBody>
      </p:sp>
      <p:pic>
        <p:nvPicPr>
          <p:cNvPr id="6" name="Picture 5">
            <a:extLst>
              <a:ext uri="{FF2B5EF4-FFF2-40B4-BE49-F238E27FC236}">
                <a16:creationId xmlns:a16="http://schemas.microsoft.com/office/drawing/2014/main" id="{78285EE8-7707-4E69-B34F-47504BFA5360}"/>
              </a:ext>
            </a:extLst>
          </p:cNvPr>
          <p:cNvPicPr>
            <a:picLocks noChangeAspect="1"/>
          </p:cNvPicPr>
          <p:nvPr/>
        </p:nvPicPr>
        <p:blipFill>
          <a:blip r:embed="rId4"/>
          <a:stretch>
            <a:fillRect/>
          </a:stretch>
        </p:blipFill>
        <p:spPr>
          <a:xfrm>
            <a:off x="838200" y="1397292"/>
            <a:ext cx="5806943" cy="586791"/>
          </a:xfrm>
          <a:prstGeom prst="rect">
            <a:avLst/>
          </a:prstGeom>
        </p:spPr>
      </p:pic>
      <p:pic>
        <p:nvPicPr>
          <p:cNvPr id="4" name="Picture 3">
            <a:extLst>
              <a:ext uri="{FF2B5EF4-FFF2-40B4-BE49-F238E27FC236}">
                <a16:creationId xmlns:a16="http://schemas.microsoft.com/office/drawing/2014/main" id="{47EA3F97-2165-30F6-A41C-791BE7955C4E}"/>
              </a:ext>
            </a:extLst>
          </p:cNvPr>
          <p:cNvPicPr>
            <a:picLocks noChangeAspect="1"/>
          </p:cNvPicPr>
          <p:nvPr/>
        </p:nvPicPr>
        <p:blipFill>
          <a:blip r:embed="rId5"/>
          <a:stretch>
            <a:fillRect/>
          </a:stretch>
        </p:blipFill>
        <p:spPr>
          <a:xfrm>
            <a:off x="845820" y="1984083"/>
            <a:ext cx="5799323" cy="1158340"/>
          </a:xfrm>
          <a:prstGeom prst="rect">
            <a:avLst/>
          </a:prstGeom>
        </p:spPr>
      </p:pic>
      <p:pic>
        <p:nvPicPr>
          <p:cNvPr id="11" name="Picture 10">
            <a:extLst>
              <a:ext uri="{FF2B5EF4-FFF2-40B4-BE49-F238E27FC236}">
                <a16:creationId xmlns:a16="http://schemas.microsoft.com/office/drawing/2014/main" id="{6644AF91-9653-B013-4B78-2F5FE4123015}"/>
              </a:ext>
            </a:extLst>
          </p:cNvPr>
          <p:cNvPicPr>
            <a:picLocks noChangeAspect="1"/>
          </p:cNvPicPr>
          <p:nvPr/>
        </p:nvPicPr>
        <p:blipFill>
          <a:blip r:embed="rId6"/>
          <a:stretch>
            <a:fillRect/>
          </a:stretch>
        </p:blipFill>
        <p:spPr>
          <a:xfrm>
            <a:off x="847724" y="3146946"/>
            <a:ext cx="5806943" cy="1310754"/>
          </a:xfrm>
          <a:prstGeom prst="rect">
            <a:avLst/>
          </a:prstGeom>
        </p:spPr>
      </p:pic>
    </p:spTree>
    <p:extLst>
      <p:ext uri="{BB962C8B-B14F-4D97-AF65-F5344CB8AC3E}">
        <p14:creationId xmlns:p14="http://schemas.microsoft.com/office/powerpoint/2010/main" val="3880250503"/>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Request</a:t>
            </a:r>
            <a:r>
              <a:rPr lang="nl-NL" dirty="0">
                <a:solidFill>
                  <a:schemeClr val="accent2"/>
                </a:solidFill>
              </a:rPr>
              <a:t> Form (CRF)</a:t>
            </a:r>
          </a:p>
        </p:txBody>
      </p:sp>
      <p:pic>
        <p:nvPicPr>
          <p:cNvPr id="5" name="Picture 4">
            <a:extLst>
              <a:ext uri="{FF2B5EF4-FFF2-40B4-BE49-F238E27FC236}">
                <a16:creationId xmlns:a16="http://schemas.microsoft.com/office/drawing/2014/main" id="{79DB3590-04BB-E4F3-A967-3BCC2605589F}"/>
              </a:ext>
            </a:extLst>
          </p:cNvPr>
          <p:cNvPicPr>
            <a:picLocks noChangeAspect="1"/>
          </p:cNvPicPr>
          <p:nvPr/>
        </p:nvPicPr>
        <p:blipFill>
          <a:blip r:embed="rId4"/>
          <a:stretch>
            <a:fillRect/>
          </a:stretch>
        </p:blipFill>
        <p:spPr>
          <a:xfrm>
            <a:off x="838200" y="1368898"/>
            <a:ext cx="5806943" cy="4534293"/>
          </a:xfrm>
          <a:prstGeom prst="rect">
            <a:avLst/>
          </a:prstGeom>
        </p:spPr>
      </p:pic>
    </p:spTree>
    <p:extLst>
      <p:ext uri="{BB962C8B-B14F-4D97-AF65-F5344CB8AC3E}">
        <p14:creationId xmlns:p14="http://schemas.microsoft.com/office/powerpoint/2010/main" val="135674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nvSpPr>
        <p:spPr>
          <a:xfrm>
            <a:off x="2274673" y="4220455"/>
            <a:ext cx="7642654" cy="47448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ctr" defTabSz="412750">
              <a:defRPr sz="1800"/>
            </a:pPr>
            <a:r>
              <a:rPr lang="nl-NL" sz="2750" kern="0" dirty="0">
                <a:solidFill>
                  <a:srgbClr val="0365C0"/>
                </a:solidFill>
                <a:latin typeface="Helvetica Light"/>
                <a:sym typeface="Helvetica Light"/>
              </a:rPr>
              <a:t>Hightech Contract Manufacturing – Medical B.V.</a:t>
            </a:r>
          </a:p>
        </p:txBody>
      </p:sp>
      <p:pic>
        <p:nvPicPr>
          <p:cNvPr id="9" name="Afbeelding 8"/>
          <p:cNvPicPr>
            <a:picLocks noChangeAspect="1"/>
          </p:cNvPicPr>
          <p:nvPr/>
        </p:nvPicPr>
        <p:blipFill>
          <a:blip r:embed="rId3"/>
          <a:stretch>
            <a:fillRect/>
          </a:stretch>
        </p:blipFill>
        <p:spPr>
          <a:xfrm>
            <a:off x="3775626" y="1330036"/>
            <a:ext cx="4707397" cy="2549237"/>
          </a:xfrm>
          <a:prstGeom prst="rect">
            <a:avLst/>
          </a:prstGeom>
        </p:spPr>
      </p:pic>
      <p:pic>
        <p:nvPicPr>
          <p:cNvPr id="10" name="Afbeelding 9"/>
          <p:cNvPicPr>
            <a:picLocks noChangeAspect="1"/>
          </p:cNvPicPr>
          <p:nvPr/>
        </p:nvPicPr>
        <p:blipFill>
          <a:blip r:embed="rId4"/>
          <a:stretch>
            <a:fillRect/>
          </a:stretch>
        </p:blipFill>
        <p:spPr>
          <a:xfrm>
            <a:off x="9258300" y="0"/>
            <a:ext cx="2933700" cy="4457700"/>
          </a:xfrm>
          <a:prstGeom prst="rect">
            <a:avLst/>
          </a:prstGeom>
        </p:spPr>
      </p:pic>
    </p:spTree>
    <p:extLst>
      <p:ext uri="{BB962C8B-B14F-4D97-AF65-F5344CB8AC3E}">
        <p14:creationId xmlns:p14="http://schemas.microsoft.com/office/powerpoint/2010/main" val="955189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Contents</a:t>
            </a:r>
          </a:p>
        </p:txBody>
      </p:sp>
      <p:sp>
        <p:nvSpPr>
          <p:cNvPr id="4" name="Content Placeholder 3">
            <a:extLst>
              <a:ext uri="{FF2B5EF4-FFF2-40B4-BE49-F238E27FC236}">
                <a16:creationId xmlns:a16="http://schemas.microsoft.com/office/drawing/2014/main" id="{DDAE382E-305B-7393-F9DE-9D3D8FAAAA9E}"/>
              </a:ext>
            </a:extLst>
          </p:cNvPr>
          <p:cNvSpPr>
            <a:spLocks noGrp="1"/>
          </p:cNvSpPr>
          <p:nvPr>
            <p:ph idx="1"/>
          </p:nvPr>
        </p:nvSpPr>
        <p:spPr/>
        <p:txBody>
          <a:bodyPr/>
          <a:lstStyle/>
          <a:p>
            <a:r>
              <a:rPr lang="nl-NL" dirty="0" err="1">
                <a:solidFill>
                  <a:srgbClr val="0070C0"/>
                </a:solidFill>
              </a:rPr>
              <a:t>Introduction</a:t>
            </a:r>
            <a:r>
              <a:rPr lang="nl-NL" dirty="0">
                <a:solidFill>
                  <a:srgbClr val="0070C0"/>
                </a:solidFill>
              </a:rPr>
              <a:t> HCM Medical</a:t>
            </a:r>
          </a:p>
          <a:p>
            <a:r>
              <a:rPr lang="nl-NL" dirty="0">
                <a:solidFill>
                  <a:srgbClr val="0070C0"/>
                </a:solidFill>
              </a:rPr>
              <a:t>Change </a:t>
            </a:r>
            <a:r>
              <a:rPr lang="nl-NL" dirty="0" err="1">
                <a:solidFill>
                  <a:srgbClr val="0070C0"/>
                </a:solidFill>
              </a:rPr>
              <a:t>structure</a:t>
            </a:r>
            <a:r>
              <a:rPr lang="nl-NL" dirty="0">
                <a:solidFill>
                  <a:srgbClr val="0070C0"/>
                </a:solidFill>
              </a:rPr>
              <a:t> HCM Medical</a:t>
            </a:r>
          </a:p>
          <a:p>
            <a:pPr lvl="1"/>
            <a:r>
              <a:rPr lang="nl-NL" dirty="0" err="1">
                <a:solidFill>
                  <a:srgbClr val="0070C0"/>
                </a:solidFill>
              </a:rPr>
              <a:t>Example</a:t>
            </a:r>
            <a:endParaRPr lang="nl-NL" dirty="0">
              <a:solidFill>
                <a:srgbClr val="0070C0"/>
              </a:solidFill>
            </a:endParaRPr>
          </a:p>
        </p:txBody>
      </p:sp>
    </p:spTree>
    <p:extLst>
      <p:ext uri="{BB962C8B-B14F-4D97-AF65-F5344CB8AC3E}">
        <p14:creationId xmlns:p14="http://schemas.microsoft.com/office/powerpoint/2010/main" val="161802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4252314" y="2703576"/>
            <a:ext cx="7194015" cy="55125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lgn="l">
              <a:defRPr b="1">
                <a:latin typeface="Helvetica"/>
                <a:ea typeface="Helvetica"/>
                <a:cs typeface="Helvetica"/>
                <a:sym typeface="Helvetica"/>
              </a:defRPr>
            </a:lvl1pPr>
          </a:lstStyle>
          <a:p>
            <a:pPr algn="ctr" defTabSz="412750">
              <a:defRPr sz="1800" b="0"/>
            </a:pPr>
            <a:r>
              <a:rPr lang="nl-NL" sz="3000" b="0" kern="0" dirty="0">
                <a:solidFill>
                  <a:srgbClr val="DE6A10"/>
                </a:solidFill>
                <a:latin typeface="Calibri" panose="020F0502020204030204" pitchFamily="34" charset="0"/>
              </a:rPr>
              <a:t>Company Mission</a:t>
            </a:r>
            <a:endParaRPr sz="3000" b="0" kern="0" dirty="0">
              <a:solidFill>
                <a:sysClr val="windowText" lastClr="000000"/>
              </a:solidFill>
              <a:latin typeface="Helvetica Light"/>
            </a:endParaRPr>
          </a:p>
        </p:txBody>
      </p:sp>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2" name="Tekstvak 1"/>
          <p:cNvSpPr txBox="1"/>
          <p:nvPr/>
        </p:nvSpPr>
        <p:spPr>
          <a:xfrm>
            <a:off x="4304021" y="3601773"/>
            <a:ext cx="7490651" cy="12824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nl-NL" sz="2000" kern="0" dirty="0">
                <a:solidFill>
                  <a:srgbClr val="0070C0"/>
                </a:solidFill>
                <a:latin typeface="Calibri" panose="020F0502020204030204" pitchFamily="34" charset="0"/>
                <a:sym typeface="Helvetica Light"/>
              </a:rPr>
              <a:t>HCM Medical BV, is a contract </a:t>
            </a:r>
            <a:r>
              <a:rPr lang="nl-NL" sz="2000" kern="0" dirty="0" err="1">
                <a:solidFill>
                  <a:srgbClr val="0070C0"/>
                </a:solidFill>
                <a:latin typeface="Calibri" panose="020F0502020204030204" pitchFamily="34" charset="0"/>
                <a:sym typeface="Helvetica Light"/>
              </a:rPr>
              <a:t>manufacturer</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that</a:t>
            </a:r>
            <a:r>
              <a:rPr lang="nl-NL" sz="2000" kern="0" dirty="0">
                <a:solidFill>
                  <a:srgbClr val="0070C0"/>
                </a:solidFill>
                <a:latin typeface="Calibri" panose="020F0502020204030204" pitchFamily="34" charset="0"/>
                <a:sym typeface="Helvetica Light"/>
              </a:rPr>
              <a:t> in close </a:t>
            </a:r>
            <a:r>
              <a:rPr lang="nl-NL" sz="2000" kern="0" dirty="0" err="1">
                <a:solidFill>
                  <a:srgbClr val="0070C0"/>
                </a:solidFill>
                <a:latin typeface="Calibri" panose="020F0502020204030204" pitchFamily="34" charset="0"/>
                <a:sym typeface="Helvetica Light"/>
              </a:rPr>
              <a:t>collaboration</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with</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the</a:t>
            </a:r>
            <a:r>
              <a:rPr lang="nl-NL" sz="2000" kern="0" dirty="0">
                <a:solidFill>
                  <a:srgbClr val="0070C0"/>
                </a:solidFill>
                <a:latin typeface="Calibri" panose="020F0502020204030204" pitchFamily="34" charset="0"/>
                <a:sym typeface="Helvetica Light"/>
              </a:rPr>
              <a:t> customer </a:t>
            </a:r>
            <a:r>
              <a:rPr lang="nl-NL" sz="2000" kern="0" dirty="0" err="1">
                <a:solidFill>
                  <a:srgbClr val="0070C0"/>
                </a:solidFill>
                <a:latin typeface="Calibri" panose="020F0502020204030204" pitchFamily="34" charset="0"/>
                <a:sym typeface="Helvetica Light"/>
              </a:rPr>
              <a:t>develops</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products</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and</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implements</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technologies</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for</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the</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purpose</a:t>
            </a:r>
            <a:r>
              <a:rPr lang="nl-NL" sz="2000" kern="0" dirty="0">
                <a:solidFill>
                  <a:srgbClr val="0070C0"/>
                </a:solidFill>
                <a:latin typeface="Calibri" panose="020F0502020204030204" pitchFamily="34" charset="0"/>
                <a:sym typeface="Helvetica Light"/>
              </a:rPr>
              <a:t> of manufacturing </a:t>
            </a:r>
            <a:r>
              <a:rPr lang="nl-NL" sz="2000" kern="0" dirty="0" err="1">
                <a:solidFill>
                  <a:srgbClr val="0070C0"/>
                </a:solidFill>
                <a:latin typeface="Calibri" panose="020F0502020204030204" pitchFamily="34" charset="0"/>
                <a:sym typeface="Helvetica Light"/>
              </a:rPr>
              <a:t>unique</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and</a:t>
            </a:r>
            <a:r>
              <a:rPr lang="nl-NL" sz="2000" kern="0" dirty="0">
                <a:solidFill>
                  <a:srgbClr val="0070C0"/>
                </a:solidFill>
                <a:latin typeface="Calibri" panose="020F0502020204030204" pitchFamily="34" charset="0"/>
                <a:sym typeface="Helvetica Light"/>
              </a:rPr>
              <a:t> hightech </a:t>
            </a:r>
            <a:r>
              <a:rPr lang="nl-NL" sz="2000" kern="0" dirty="0" err="1">
                <a:solidFill>
                  <a:srgbClr val="0070C0"/>
                </a:solidFill>
                <a:latin typeface="Calibri" panose="020F0502020204030204" pitchFamily="34" charset="0"/>
                <a:sym typeface="Helvetica Light"/>
              </a:rPr>
              <a:t>medical</a:t>
            </a:r>
            <a:r>
              <a:rPr lang="nl-NL" sz="2000" kern="0" dirty="0">
                <a:solidFill>
                  <a:srgbClr val="0070C0"/>
                </a:solidFill>
                <a:latin typeface="Calibri" panose="020F0502020204030204" pitchFamily="34" charset="0"/>
                <a:sym typeface="Helvetica Light"/>
              </a:rPr>
              <a:t> </a:t>
            </a:r>
            <a:r>
              <a:rPr lang="nl-NL" sz="2000" kern="0" dirty="0" err="1">
                <a:solidFill>
                  <a:srgbClr val="0070C0"/>
                </a:solidFill>
                <a:latin typeface="Calibri" panose="020F0502020204030204" pitchFamily="34" charset="0"/>
                <a:sym typeface="Helvetica Light"/>
              </a:rPr>
              <a:t>products</a:t>
            </a:r>
            <a:r>
              <a:rPr lang="nl-NL" sz="2000" kern="0" dirty="0">
                <a:solidFill>
                  <a:srgbClr val="0070C0"/>
                </a:solidFill>
                <a:latin typeface="Calibri" panose="020F0502020204030204" pitchFamily="34" charset="0"/>
                <a:sym typeface="Helvetica Light"/>
              </a:rPr>
              <a:t>.</a:t>
            </a:r>
            <a:endParaRPr lang="nl-NL" sz="2000" kern="0" dirty="0">
              <a:solidFill>
                <a:srgbClr val="DE6A10"/>
              </a:solidFill>
              <a:latin typeface="Calibri" panose="020F0502020204030204" pitchFamily="34" charset="0"/>
              <a:cs typeface="Times New Roman" panose="02020603050405020304" pitchFamily="18" charset="0"/>
              <a:sym typeface="Helvetica Light"/>
            </a:endParaRPr>
          </a:p>
          <a:p>
            <a:pPr defTabSz="412750" latinLnBrk="1" hangingPunct="0"/>
            <a:endParaRPr lang="nl-NL" sz="2000" kern="0" dirty="0">
              <a:solidFill>
                <a:srgbClr val="DE6A10"/>
              </a:solidFill>
              <a:latin typeface="Calibri" panose="020F0502020204030204" pitchFamily="34" charset="0"/>
              <a:sym typeface="Helvetica Light"/>
            </a:endParaRPr>
          </a:p>
        </p:txBody>
      </p:sp>
      <p:pic>
        <p:nvPicPr>
          <p:cNvPr id="7" name="Afbeelding 6">
            <a:extLst>
              <a:ext uri="{FF2B5EF4-FFF2-40B4-BE49-F238E27FC236}">
                <a16:creationId xmlns:a16="http://schemas.microsoft.com/office/drawing/2014/main" id="{7A4EDDE0-FEB4-4864-9941-3FE0A2A22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3" y="453236"/>
            <a:ext cx="3686784" cy="6088615"/>
          </a:xfrm>
          <a:prstGeom prst="rect">
            <a:avLst/>
          </a:prstGeom>
        </p:spPr>
      </p:pic>
    </p:spTree>
    <p:extLst>
      <p:ext uri="{BB962C8B-B14F-4D97-AF65-F5344CB8AC3E}">
        <p14:creationId xmlns:p14="http://schemas.microsoft.com/office/powerpoint/2010/main" val="433411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9258300" y="-212272"/>
            <a:ext cx="2933700" cy="4457700"/>
          </a:xfrm>
          <a:prstGeom prst="rect">
            <a:avLst/>
          </a:prstGeom>
        </p:spPr>
      </p:pic>
      <p:pic>
        <p:nvPicPr>
          <p:cNvPr id="15" name="Afbeelding 14"/>
          <p:cNvPicPr>
            <a:picLocks noChangeAspect="1"/>
          </p:cNvPicPr>
          <p:nvPr/>
        </p:nvPicPr>
        <p:blipFill>
          <a:blip r:embed="rId4"/>
          <a:stretch>
            <a:fillRect/>
          </a:stretch>
        </p:blipFill>
        <p:spPr>
          <a:xfrm>
            <a:off x="10559072" y="5903191"/>
            <a:ext cx="1503042" cy="813955"/>
          </a:xfrm>
          <a:prstGeom prst="rect">
            <a:avLst/>
          </a:prstGeom>
        </p:spPr>
      </p:pic>
      <p:sp>
        <p:nvSpPr>
          <p:cNvPr id="3" name="Tekstvak 2"/>
          <p:cNvSpPr txBox="1"/>
          <p:nvPr/>
        </p:nvSpPr>
        <p:spPr>
          <a:xfrm>
            <a:off x="2396244" y="2438694"/>
            <a:ext cx="51361" cy="4360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latinLnBrk="1" hangingPunct="0"/>
            <a:endParaRPr lang="nl-NL" sz="2500" kern="0" dirty="0">
              <a:solidFill>
                <a:srgbClr val="000000"/>
              </a:solidFill>
              <a:latin typeface="Helvetica Light"/>
              <a:sym typeface="Helvetica Light"/>
            </a:endParaRPr>
          </a:p>
        </p:txBody>
      </p:sp>
      <p:sp>
        <p:nvSpPr>
          <p:cNvPr id="9" name="Tijdelijke aanduiding voor tekst 8">
            <a:extLst>
              <a:ext uri="{FF2B5EF4-FFF2-40B4-BE49-F238E27FC236}">
                <a16:creationId xmlns:a16="http://schemas.microsoft.com/office/drawing/2014/main" id="{130B87BF-D78B-46CC-B3ED-A97E8EC03417}"/>
              </a:ext>
            </a:extLst>
          </p:cNvPr>
          <p:cNvSpPr>
            <a:spLocks noGrp="1"/>
          </p:cNvSpPr>
          <p:nvPr>
            <p:ph type="body" idx="1"/>
          </p:nvPr>
        </p:nvSpPr>
        <p:spPr>
          <a:xfrm>
            <a:off x="1883469" y="1281947"/>
            <a:ext cx="7300291" cy="4832092"/>
          </a:xfrm>
          <a:prstGeom prst="rect">
            <a:avLst/>
          </a:prstGeom>
        </p:spPr>
        <p:txBody>
          <a:bodyPr wrap="square">
            <a:spAutoFit/>
          </a:bodyPr>
          <a:lstStyle/>
          <a:p>
            <a:pPr marL="0" indent="0" algn="ctr">
              <a:buNone/>
            </a:pPr>
            <a:r>
              <a:rPr lang="en-US" sz="3000" dirty="0">
                <a:solidFill>
                  <a:schemeClr val="accent4"/>
                </a:solidFill>
                <a:latin typeface="Calibri" panose="020F0502020204030204" pitchFamily="34" charset="0"/>
              </a:rPr>
              <a:t>HCM Medical Contract Manufacturing Services</a:t>
            </a:r>
          </a:p>
          <a:p>
            <a:pPr marL="0" indent="0">
              <a:buNone/>
            </a:pPr>
            <a:r>
              <a:rPr lang="nl-NL" sz="2200" dirty="0" err="1">
                <a:solidFill>
                  <a:schemeClr val="accent1"/>
                </a:solidFill>
                <a:latin typeface="Calibri" panose="020F0502020204030204" pitchFamily="34" charset="0"/>
                <a:cs typeface="Calibri" panose="020F0502020204030204" pitchFamily="34" charset="0"/>
              </a:rPr>
              <a:t>Together</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with</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the</a:t>
            </a:r>
            <a:r>
              <a:rPr lang="nl-NL" sz="2200" dirty="0">
                <a:solidFill>
                  <a:schemeClr val="accent1"/>
                </a:solidFill>
                <a:latin typeface="Calibri" panose="020F0502020204030204" pitchFamily="34" charset="0"/>
                <a:cs typeface="Calibri" panose="020F0502020204030204" pitchFamily="34" charset="0"/>
              </a:rPr>
              <a:t> customer, HCM Medical </a:t>
            </a:r>
            <a:r>
              <a:rPr lang="nl-NL" sz="2200" dirty="0" err="1">
                <a:solidFill>
                  <a:schemeClr val="accent1"/>
                </a:solidFill>
                <a:latin typeface="Calibri" panose="020F0502020204030204" pitchFamily="34" charset="0"/>
                <a:cs typeface="Calibri" panose="020F0502020204030204" pitchFamily="34" charset="0"/>
              </a:rPr>
              <a:t>specializes</a:t>
            </a:r>
            <a:r>
              <a:rPr lang="nl-NL" sz="2200" dirty="0">
                <a:solidFill>
                  <a:schemeClr val="accent1"/>
                </a:solidFill>
                <a:latin typeface="Calibri" panose="020F0502020204030204" pitchFamily="34" charset="0"/>
                <a:cs typeface="Calibri" panose="020F0502020204030204" pitchFamily="34" charset="0"/>
              </a:rPr>
              <a:t> in </a:t>
            </a:r>
            <a:r>
              <a:rPr lang="nl-NL" sz="2200" dirty="0" err="1">
                <a:solidFill>
                  <a:schemeClr val="accent1"/>
                </a:solidFill>
                <a:latin typeface="Calibri" panose="020F0502020204030204" pitchFamily="34" charset="0"/>
                <a:cs typeface="Calibri" panose="020F0502020204030204" pitchFamily="34" charset="0"/>
              </a:rPr>
              <a:t>the</a:t>
            </a:r>
            <a:r>
              <a:rPr lang="nl-NL" sz="2200" dirty="0">
                <a:solidFill>
                  <a:schemeClr val="accent1"/>
                </a:solidFill>
                <a:latin typeface="Calibri" panose="020F0502020204030204" pitchFamily="34" charset="0"/>
                <a:cs typeface="Calibri" panose="020F0502020204030204" pitchFamily="34" charset="0"/>
              </a:rPr>
              <a:t> development </a:t>
            </a:r>
            <a:r>
              <a:rPr lang="nl-NL" sz="2200" dirty="0" err="1">
                <a:solidFill>
                  <a:schemeClr val="accent1"/>
                </a:solidFill>
                <a:latin typeface="Calibri" panose="020F0502020204030204" pitchFamily="34" charset="0"/>
                <a:cs typeface="Calibri" panose="020F0502020204030204" pitchFamily="34" charset="0"/>
              </a:rPr>
              <a:t>and</a:t>
            </a:r>
            <a:r>
              <a:rPr lang="nl-NL" sz="2200" dirty="0">
                <a:solidFill>
                  <a:schemeClr val="accent1"/>
                </a:solidFill>
                <a:latin typeface="Calibri" panose="020F0502020204030204" pitchFamily="34" charset="0"/>
                <a:cs typeface="Calibri" panose="020F0502020204030204" pitchFamily="34" charset="0"/>
              </a:rPr>
              <a:t> manufacturing of </a:t>
            </a:r>
            <a:r>
              <a:rPr lang="nl-NL" sz="2200" dirty="0" err="1">
                <a:solidFill>
                  <a:schemeClr val="accent1"/>
                </a:solidFill>
                <a:latin typeface="Calibri" panose="020F0502020204030204" pitchFamily="34" charset="0"/>
                <a:cs typeface="Calibri" panose="020F0502020204030204" pitchFamily="34" charset="0"/>
              </a:rPr>
              <a:t>products</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with</a:t>
            </a:r>
            <a:r>
              <a:rPr lang="nl-NL" sz="2200" dirty="0">
                <a:solidFill>
                  <a:schemeClr val="accent1"/>
                </a:solidFill>
                <a:latin typeface="Calibri" panose="020F0502020204030204" pitchFamily="34" charset="0"/>
                <a:cs typeface="Calibri" panose="020F0502020204030204" pitchFamily="34" charset="0"/>
              </a:rPr>
              <a:t> a </a:t>
            </a:r>
            <a:r>
              <a:rPr lang="nl-NL" sz="2200" dirty="0" err="1">
                <a:solidFill>
                  <a:schemeClr val="accent1"/>
                </a:solidFill>
                <a:latin typeface="Calibri" panose="020F0502020204030204" pitchFamily="34" charset="0"/>
                <a:cs typeface="Calibri" panose="020F0502020204030204" pitchFamily="34" charset="0"/>
              </a:rPr>
              <a:t>biological</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origin</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either</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the</a:t>
            </a:r>
            <a:r>
              <a:rPr lang="nl-NL" sz="2200" dirty="0">
                <a:solidFill>
                  <a:schemeClr val="accent1"/>
                </a:solidFill>
                <a:latin typeface="Calibri" panose="020F0502020204030204" pitchFamily="34" charset="0"/>
                <a:cs typeface="Calibri" panose="020F0502020204030204" pitchFamily="34" charset="0"/>
              </a:rPr>
              <a:t> processing of human </a:t>
            </a:r>
            <a:r>
              <a:rPr lang="nl-NL" sz="2200" dirty="0" err="1">
                <a:solidFill>
                  <a:schemeClr val="accent1"/>
                </a:solidFill>
                <a:latin typeface="Calibri" panose="020F0502020204030204" pitchFamily="34" charset="0"/>
                <a:cs typeface="Calibri" panose="020F0502020204030204" pitchFamily="34" charset="0"/>
              </a:rPr>
              <a:t>and</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animal</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derived</a:t>
            </a:r>
            <a:r>
              <a:rPr lang="nl-NL" sz="2200" dirty="0">
                <a:solidFill>
                  <a:schemeClr val="accent1"/>
                </a:solidFill>
                <a:latin typeface="Calibri" panose="020F0502020204030204" pitchFamily="34" charset="0"/>
                <a:cs typeface="Calibri" panose="020F0502020204030204" pitchFamily="34" charset="0"/>
              </a:rPr>
              <a:t> tissues </a:t>
            </a:r>
            <a:r>
              <a:rPr lang="nl-NL" sz="2200" dirty="0" err="1">
                <a:solidFill>
                  <a:schemeClr val="accent1"/>
                </a:solidFill>
                <a:latin typeface="Calibri" panose="020F0502020204030204" pitchFamily="34" charset="0"/>
                <a:cs typeface="Calibri" panose="020F0502020204030204" pitchFamily="34" charset="0"/>
              </a:rPr>
              <a:t>into</a:t>
            </a:r>
            <a:r>
              <a:rPr lang="nl-NL" sz="2200" dirty="0">
                <a:solidFill>
                  <a:schemeClr val="accent1"/>
                </a:solidFill>
                <a:latin typeface="Calibri" panose="020F0502020204030204" pitchFamily="34" charset="0"/>
                <a:cs typeface="Calibri" panose="020F0502020204030204" pitchFamily="34" charset="0"/>
              </a:rPr>
              <a:t> new </a:t>
            </a:r>
            <a:r>
              <a:rPr lang="nl-NL" sz="2200" dirty="0" err="1">
                <a:solidFill>
                  <a:schemeClr val="accent1"/>
                </a:solidFill>
                <a:latin typeface="Calibri" panose="020F0502020204030204" pitchFamily="34" charset="0"/>
                <a:cs typeface="Calibri" panose="020F0502020204030204" pitchFamily="34" charset="0"/>
              </a:rPr>
              <a:t>implants</a:t>
            </a:r>
            <a:r>
              <a:rPr lang="nl-NL" sz="2200" dirty="0">
                <a:solidFill>
                  <a:schemeClr val="accent1"/>
                </a:solidFill>
                <a:latin typeface="Calibri" panose="020F0502020204030204" pitchFamily="34" charset="0"/>
                <a:cs typeface="Calibri" panose="020F0502020204030204" pitchFamily="34" charset="0"/>
              </a:rPr>
              <a:t> or </a:t>
            </a:r>
            <a:r>
              <a:rPr lang="nl-NL" sz="2200" dirty="0" err="1">
                <a:solidFill>
                  <a:schemeClr val="accent1"/>
                </a:solidFill>
                <a:latin typeface="Calibri" panose="020F0502020204030204" pitchFamily="34" charset="0"/>
                <a:cs typeface="Calibri" panose="020F0502020204030204" pitchFamily="34" charset="0"/>
              </a:rPr>
              <a:t>the</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purification</a:t>
            </a:r>
            <a:r>
              <a:rPr lang="nl-NL" sz="2200" dirty="0">
                <a:solidFill>
                  <a:schemeClr val="accent1"/>
                </a:solidFill>
                <a:latin typeface="Calibri" panose="020F0502020204030204" pitchFamily="34" charset="0"/>
                <a:cs typeface="Calibri" panose="020F0502020204030204" pitchFamily="34" charset="0"/>
              </a:rPr>
              <a:t> of </a:t>
            </a:r>
            <a:r>
              <a:rPr lang="nl-NL" sz="2200" dirty="0" err="1">
                <a:solidFill>
                  <a:schemeClr val="accent1"/>
                </a:solidFill>
                <a:latin typeface="Calibri" panose="020F0502020204030204" pitchFamily="34" charset="0"/>
                <a:cs typeface="Calibri" panose="020F0502020204030204" pitchFamily="34" charset="0"/>
              </a:rPr>
              <a:t>biomaterials</a:t>
            </a:r>
            <a:r>
              <a:rPr lang="nl-NL" sz="2200" dirty="0">
                <a:solidFill>
                  <a:schemeClr val="accent1"/>
                </a:solidFill>
                <a:latin typeface="Calibri" panose="020F0502020204030204" pitchFamily="34" charset="0"/>
                <a:cs typeface="Calibri" panose="020F0502020204030204" pitchFamily="34" charset="0"/>
              </a:rPr>
              <a:t> like </a:t>
            </a:r>
            <a:r>
              <a:rPr lang="nl-NL" sz="2200" dirty="0" err="1">
                <a:solidFill>
                  <a:schemeClr val="accent1"/>
                </a:solidFill>
                <a:latin typeface="Calibri" panose="020F0502020204030204" pitchFamily="34" charset="0"/>
                <a:cs typeface="Calibri" panose="020F0502020204030204" pitchFamily="34" charset="0"/>
              </a:rPr>
              <a:t>collagen</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for</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the</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production</a:t>
            </a:r>
            <a:r>
              <a:rPr lang="nl-NL" sz="2200" dirty="0">
                <a:solidFill>
                  <a:schemeClr val="accent1"/>
                </a:solidFill>
                <a:latin typeface="Calibri" panose="020F0502020204030204" pitchFamily="34" charset="0"/>
                <a:cs typeface="Calibri" panose="020F0502020204030204" pitchFamily="34" charset="0"/>
              </a:rPr>
              <a:t> of high </a:t>
            </a:r>
            <a:r>
              <a:rPr lang="nl-NL" sz="2200" dirty="0" err="1">
                <a:solidFill>
                  <a:schemeClr val="accent1"/>
                </a:solidFill>
                <a:latin typeface="Calibri" panose="020F0502020204030204" pitchFamily="34" charset="0"/>
                <a:cs typeface="Calibri" panose="020F0502020204030204" pitchFamily="34" charset="0"/>
              </a:rPr>
              <a:t>quality</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implants</a:t>
            </a:r>
            <a:r>
              <a:rPr lang="nl-NL" sz="2200" dirty="0">
                <a:solidFill>
                  <a:schemeClr val="accent1"/>
                </a:solidFill>
                <a:latin typeface="Calibri" panose="020F0502020204030204" pitchFamily="34" charset="0"/>
                <a:cs typeface="Calibri" panose="020F0502020204030204" pitchFamily="34" charset="0"/>
              </a:rPr>
              <a:t> </a:t>
            </a:r>
            <a:r>
              <a:rPr lang="nl-NL" sz="2200" dirty="0" err="1">
                <a:solidFill>
                  <a:schemeClr val="accent1"/>
                </a:solidFill>
                <a:latin typeface="Calibri" panose="020F0502020204030204" pitchFamily="34" charset="0"/>
                <a:cs typeface="Calibri" panose="020F0502020204030204" pitchFamily="34" charset="0"/>
              </a:rPr>
              <a:t>for</a:t>
            </a:r>
            <a:r>
              <a:rPr lang="nl-NL" sz="2200" dirty="0">
                <a:solidFill>
                  <a:schemeClr val="accent1"/>
                </a:solidFill>
                <a:latin typeface="Calibri" panose="020F0502020204030204" pitchFamily="34" charset="0"/>
                <a:cs typeface="Calibri" panose="020F0502020204030204" pitchFamily="34" charset="0"/>
              </a:rPr>
              <a:t> tissue </a:t>
            </a:r>
            <a:r>
              <a:rPr lang="nl-NL" sz="2200" dirty="0" err="1">
                <a:solidFill>
                  <a:schemeClr val="accent1"/>
                </a:solidFill>
                <a:latin typeface="Calibri" panose="020F0502020204030204" pitchFamily="34" charset="0"/>
                <a:cs typeface="Calibri" panose="020F0502020204030204" pitchFamily="34" charset="0"/>
              </a:rPr>
              <a:t>repair</a:t>
            </a:r>
            <a:r>
              <a:rPr lang="nl-NL" sz="2200" dirty="0">
                <a:solidFill>
                  <a:schemeClr val="accent1"/>
                </a:solidFill>
                <a:latin typeface="Calibri" panose="020F0502020204030204" pitchFamily="34" charset="0"/>
                <a:cs typeface="Calibri" panose="020F0502020204030204" pitchFamily="34" charset="0"/>
              </a:rPr>
              <a:t>.</a:t>
            </a:r>
          </a:p>
          <a:p>
            <a:pPr marL="0" indent="0">
              <a:buNone/>
            </a:pPr>
            <a:endParaRPr lang="nl-NL" sz="2200" dirty="0">
              <a:solidFill>
                <a:schemeClr val="accent1"/>
              </a:solidFill>
              <a:latin typeface="Calibri" panose="020F0502020204030204" pitchFamily="34" charset="0"/>
              <a:cs typeface="Calibri" panose="020F0502020204030204" pitchFamily="34" charset="0"/>
            </a:endParaRPr>
          </a:p>
          <a:p>
            <a:pPr marL="0" indent="0">
              <a:buNone/>
            </a:pPr>
            <a:r>
              <a:rPr lang="nl-NL" sz="1600" i="1" dirty="0">
                <a:solidFill>
                  <a:schemeClr val="accent1"/>
                </a:solidFill>
                <a:latin typeface="Calibri" panose="020F0502020204030204" pitchFamily="34" charset="0"/>
                <a:cs typeface="Calibri" panose="020F0502020204030204" pitchFamily="34" charset="0"/>
              </a:rPr>
              <a:t>* Business Plan 2015</a:t>
            </a:r>
          </a:p>
          <a:p>
            <a:endParaRPr lang="en-US" sz="1400" dirty="0">
              <a:solidFill>
                <a:schemeClr val="accent1"/>
              </a:solidFill>
              <a:latin typeface="Calibri" panose="020F0502020204030204" pitchFamily="34" charset="0"/>
            </a:endParaRPr>
          </a:p>
        </p:txBody>
      </p:sp>
      <p:sp>
        <p:nvSpPr>
          <p:cNvPr id="4" name="Rectangle 2">
            <a:extLst>
              <a:ext uri="{FF2B5EF4-FFF2-40B4-BE49-F238E27FC236}">
                <a16:creationId xmlns:a16="http://schemas.microsoft.com/office/drawing/2014/main" id="{454E565B-7ECB-4766-A9DA-CFE74F2C1D00}"/>
              </a:ext>
            </a:extLst>
          </p:cNvPr>
          <p:cNvSpPr>
            <a:spLocks noChangeArrowheads="1"/>
          </p:cNvSpPr>
          <p:nvPr/>
        </p:nvSpPr>
        <p:spPr bwMode="auto">
          <a:xfrm>
            <a:off x="76200" y="-85382"/>
            <a:ext cx="92398"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pPr defTabSz="457200" eaLnBrk="0" fontAlgn="base" hangingPunct="0">
              <a:spcBef>
                <a:spcPct val="0"/>
              </a:spcBef>
              <a:spcAft>
                <a:spcPct val="0"/>
              </a:spcAft>
            </a:pPr>
            <a:br>
              <a:rPr lang="nl-NL" altLang="nl-NL" sz="900" kern="0">
                <a:solidFill>
                  <a:srgbClr val="000000"/>
                </a:solidFill>
                <a:latin typeface="Roboto" panose="02000000000000000000" pitchFamily="2" charset="0"/>
                <a:sym typeface="Helvetica Light"/>
              </a:rPr>
            </a:br>
            <a:endParaRPr lang="nl-NL" altLang="nl-NL" sz="900" kern="0">
              <a:solidFill>
                <a:srgbClr val="000000"/>
              </a:solidFill>
              <a:latin typeface="Arial" panose="020B0604020202020204" pitchFamily="34" charset="0"/>
              <a:sym typeface="Helvetica Light"/>
            </a:endParaRPr>
          </a:p>
        </p:txBody>
      </p:sp>
    </p:spTree>
    <p:extLst>
      <p:ext uri="{BB962C8B-B14F-4D97-AF65-F5344CB8AC3E}">
        <p14:creationId xmlns:p14="http://schemas.microsoft.com/office/powerpoint/2010/main" val="11339711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16" name="Shape 40"/>
          <p:cNvSpPr/>
          <p:nvPr/>
        </p:nvSpPr>
        <p:spPr>
          <a:xfrm>
            <a:off x="1910444" y="823659"/>
            <a:ext cx="7941128" cy="51296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lstStyle>
          <a:p>
            <a:pPr algn="ctr" defTabSz="412750">
              <a:defRPr sz="1800"/>
            </a:pPr>
            <a:r>
              <a:rPr lang="nl-NL" sz="3000" kern="0" dirty="0">
                <a:solidFill>
                  <a:srgbClr val="DE6A10"/>
                </a:solidFill>
                <a:latin typeface="Calibri" panose="020F0502020204030204" pitchFamily="34" charset="0"/>
                <a:cs typeface="Helvetica"/>
                <a:sym typeface="Helvetica Light"/>
              </a:rPr>
              <a:t>HCM Medical Contract Manufacturing Services</a:t>
            </a:r>
            <a:r>
              <a:rPr lang="nl-NL" sz="2000" b="1" kern="0" dirty="0">
                <a:solidFill>
                  <a:sysClr val="windowText" lastClr="000000"/>
                </a:solidFill>
                <a:latin typeface="Trebuchet MS" panose="020B0603020202020204" pitchFamily="34" charset="0"/>
                <a:cs typeface="Helvetica"/>
                <a:sym typeface="Helvetica Light"/>
              </a:rPr>
              <a:t> </a:t>
            </a:r>
            <a:endParaRPr sz="2000" b="1" kern="0" dirty="0">
              <a:solidFill>
                <a:sysClr val="windowText" lastClr="000000"/>
              </a:solidFill>
              <a:latin typeface="Trebuchet MS" panose="020B0603020202020204" pitchFamily="34" charset="0"/>
              <a:cs typeface="Helvetica"/>
              <a:sym typeface="Helvetica Light"/>
            </a:endParaRPr>
          </a:p>
        </p:txBody>
      </p:sp>
      <p:sp>
        <p:nvSpPr>
          <p:cNvPr id="17" name="Rechthoek 16"/>
          <p:cNvSpPr/>
          <p:nvPr/>
        </p:nvSpPr>
        <p:spPr>
          <a:xfrm>
            <a:off x="582033" y="1534103"/>
            <a:ext cx="6607982" cy="4739759"/>
          </a:xfrm>
          <a:prstGeom prst="rect">
            <a:avLst/>
          </a:prstGeom>
        </p:spPr>
        <p:txBody>
          <a:bodyPr wrap="square">
            <a:spAutoFit/>
          </a:bodyPr>
          <a:lstStyle/>
          <a:p>
            <a:pPr algn="ctr" defTabSz="412750"/>
            <a:r>
              <a:rPr lang="en-US" sz="1600" b="1" kern="0" dirty="0">
                <a:solidFill>
                  <a:srgbClr val="0070C0"/>
                </a:solidFill>
                <a:latin typeface="Calibri" panose="020F0502020204030204" pitchFamily="34" charset="0"/>
                <a:sym typeface="Helvetica Light"/>
              </a:rPr>
              <a:t>Contract Manufacturing</a:t>
            </a:r>
          </a:p>
          <a:p>
            <a:pPr algn="ctr" defTabSz="412750"/>
            <a:r>
              <a:rPr lang="en-US" sz="1600" kern="0" dirty="0">
                <a:solidFill>
                  <a:srgbClr val="0070C0"/>
                </a:solidFill>
                <a:latin typeface="Calibri" panose="020F0502020204030204" pitchFamily="34" charset="0"/>
                <a:sym typeface="Helvetica Light"/>
              </a:rPr>
              <a:t>Many companies have the need for a contract manufacturing organization, that masters the techniques and holds the appropriate licenses to manufacture these unique products.</a:t>
            </a:r>
          </a:p>
          <a:p>
            <a:pPr algn="ctr" defTabSz="412750"/>
            <a:r>
              <a:rPr lang="en-US" sz="1600" kern="0" dirty="0">
                <a:solidFill>
                  <a:srgbClr val="0070C0"/>
                </a:solidFill>
                <a:latin typeface="Helvetica Light"/>
                <a:sym typeface="Helvetica Light"/>
              </a:rPr>
              <a:t> </a:t>
            </a:r>
          </a:p>
          <a:p>
            <a:pPr algn="ctr" defTabSz="412750"/>
            <a:r>
              <a:rPr lang="en-US" sz="1600" b="1" kern="0" dirty="0">
                <a:solidFill>
                  <a:srgbClr val="0070C0"/>
                </a:solidFill>
                <a:latin typeface="Calibri" panose="020F0502020204030204" pitchFamily="34" charset="0"/>
                <a:sym typeface="Helvetica Light"/>
              </a:rPr>
              <a:t>Products or services</a:t>
            </a:r>
          </a:p>
          <a:p>
            <a:pPr algn="ctr" defTabSz="412750"/>
            <a:endParaRPr lang="en-US" sz="1600" kern="0" dirty="0">
              <a:solidFill>
                <a:srgbClr val="0070C0"/>
              </a:solidFill>
              <a:latin typeface="Calibri" panose="020F0502020204030204" pitchFamily="34" charset="0"/>
              <a:sym typeface="Helvetica Light"/>
            </a:endParaRPr>
          </a:p>
          <a:p>
            <a:pPr defTabSz="412750">
              <a:buFont typeface="Arial" panose="020B0604020202020204" pitchFamily="34" charset="0"/>
              <a:buChar char="•"/>
            </a:pPr>
            <a:r>
              <a:rPr lang="en-US" sz="1600" b="1" kern="0" dirty="0">
                <a:solidFill>
                  <a:srgbClr val="DE6A10"/>
                </a:solidFill>
                <a:latin typeface="Calibri" panose="020F0502020204030204" pitchFamily="34" charset="0"/>
                <a:sym typeface="Helvetica Light"/>
              </a:rPr>
              <a:t>Production of products for customer</a:t>
            </a:r>
            <a:r>
              <a:rPr lang="en-US" sz="1600" kern="0" dirty="0">
                <a:solidFill>
                  <a:srgbClr val="0070C0"/>
                </a:solidFill>
                <a:latin typeface="Calibri" panose="020F0502020204030204" pitchFamily="34" charset="0"/>
                <a:sym typeface="Helvetica Light"/>
              </a:rPr>
              <a:t> within the current licenses, such as: </a:t>
            </a:r>
          </a:p>
          <a:p>
            <a:pPr marL="371475" lvl="1" indent="-142875" defTabSz="412750">
              <a:buFont typeface="Arial" panose="020B0604020202020204" pitchFamily="34" charset="0"/>
              <a:buChar char="•"/>
            </a:pPr>
            <a:r>
              <a:rPr lang="en-US" sz="1600" kern="0" dirty="0">
                <a:solidFill>
                  <a:srgbClr val="0070C0"/>
                </a:solidFill>
                <a:latin typeface="Calibri" panose="020F0502020204030204" pitchFamily="34" charset="0"/>
                <a:sym typeface="Helvetica Light"/>
              </a:rPr>
              <a:t>Medical Devices 	</a:t>
            </a:r>
            <a:r>
              <a:rPr lang="en-US" sz="1600" b="1" kern="0" dirty="0">
                <a:solidFill>
                  <a:srgbClr val="0070C0"/>
                </a:solidFill>
                <a:latin typeface="Calibri" panose="020F0502020204030204" pitchFamily="34" charset="0"/>
                <a:sym typeface="Helvetica Light"/>
              </a:rPr>
              <a:t>(ISO 13485)</a:t>
            </a:r>
          </a:p>
          <a:p>
            <a:pPr marL="371475" lvl="1" indent="-142875" defTabSz="412750">
              <a:buFont typeface="Arial" panose="020B0604020202020204" pitchFamily="34" charset="0"/>
              <a:buChar char="•"/>
            </a:pPr>
            <a:r>
              <a:rPr lang="en-US" sz="1600" kern="0" dirty="0">
                <a:solidFill>
                  <a:srgbClr val="0070C0"/>
                </a:solidFill>
                <a:latin typeface="Calibri" panose="020F0502020204030204" pitchFamily="34" charset="0"/>
                <a:sym typeface="Helvetica Light"/>
              </a:rPr>
              <a:t>Pharmaceuticals	</a:t>
            </a:r>
            <a:r>
              <a:rPr lang="en-US" sz="1600" b="1" kern="0" dirty="0">
                <a:solidFill>
                  <a:srgbClr val="0070C0"/>
                </a:solidFill>
                <a:latin typeface="Calibri" panose="020F0502020204030204" pitchFamily="34" charset="0"/>
                <a:sym typeface="Helvetica Light"/>
              </a:rPr>
              <a:t>(GMP for IMP products)</a:t>
            </a:r>
          </a:p>
          <a:p>
            <a:pPr marL="371475" lvl="1" indent="-142875" defTabSz="412750">
              <a:buFont typeface="Arial" panose="020B0604020202020204" pitchFamily="34" charset="0"/>
              <a:buChar char="•"/>
            </a:pPr>
            <a:r>
              <a:rPr lang="en-US" sz="1600" kern="0" dirty="0">
                <a:solidFill>
                  <a:srgbClr val="0070C0"/>
                </a:solidFill>
                <a:latin typeface="Calibri" panose="020F0502020204030204" pitchFamily="34" charset="0"/>
                <a:sym typeface="Helvetica Light"/>
              </a:rPr>
              <a:t>Tissue (human)		</a:t>
            </a:r>
            <a:r>
              <a:rPr lang="en-US" sz="1600" b="1" kern="0" dirty="0">
                <a:solidFill>
                  <a:srgbClr val="0070C0"/>
                </a:solidFill>
                <a:latin typeface="Calibri" panose="020F0502020204030204" pitchFamily="34" charset="0"/>
                <a:sym typeface="Helvetica Light"/>
              </a:rPr>
              <a:t>(EU Tissue Directive)</a:t>
            </a:r>
          </a:p>
          <a:p>
            <a:pPr defTabSz="412750">
              <a:buFont typeface="Arial" panose="020B0604020202020204" pitchFamily="34" charset="0"/>
              <a:buChar char="•"/>
            </a:pPr>
            <a:r>
              <a:rPr lang="en-US" sz="1600" b="1" kern="0" dirty="0">
                <a:solidFill>
                  <a:srgbClr val="DE6A10"/>
                </a:solidFill>
                <a:latin typeface="Calibri" panose="020F0502020204030204" pitchFamily="34" charset="0"/>
                <a:sym typeface="Helvetica Light"/>
              </a:rPr>
              <a:t>Develop new products</a:t>
            </a:r>
            <a:r>
              <a:rPr lang="en-US" sz="1600" kern="0" dirty="0">
                <a:solidFill>
                  <a:srgbClr val="0070C0"/>
                </a:solidFill>
                <a:latin typeface="Calibri" panose="020F0502020204030204" pitchFamily="34" charset="0"/>
                <a:sym typeface="Helvetica Light"/>
              </a:rPr>
              <a:t>, in collaboration with the customer, within the </a:t>
            </a:r>
          </a:p>
          <a:p>
            <a:pPr defTabSz="412750"/>
            <a:r>
              <a:rPr lang="en-US" sz="1600" kern="0" dirty="0">
                <a:solidFill>
                  <a:srgbClr val="0070C0"/>
                </a:solidFill>
                <a:latin typeface="Calibri" panose="020F0502020204030204" pitchFamily="34" charset="0"/>
                <a:sym typeface="Helvetica Light"/>
              </a:rPr>
              <a:t>                                            possibilities and expertise</a:t>
            </a:r>
          </a:p>
          <a:p>
            <a:pPr defTabSz="412750">
              <a:buFont typeface="Arial" panose="020B0604020202020204" pitchFamily="34" charset="0"/>
              <a:buChar char="•"/>
            </a:pPr>
            <a:r>
              <a:rPr lang="en-US" sz="1600" b="1" kern="0" dirty="0">
                <a:solidFill>
                  <a:srgbClr val="DE6A10"/>
                </a:solidFill>
                <a:latin typeface="Calibri" panose="020F0502020204030204" pitchFamily="34" charset="0"/>
                <a:sym typeface="Helvetica Light"/>
              </a:rPr>
              <a:t>Produce</a:t>
            </a:r>
            <a:r>
              <a:rPr lang="en-US" sz="1600" kern="0" dirty="0">
                <a:solidFill>
                  <a:srgbClr val="0070C0"/>
                </a:solidFill>
                <a:latin typeface="Calibri" panose="020F0502020204030204" pitchFamily="34" charset="0"/>
                <a:sym typeface="Helvetica Light"/>
              </a:rPr>
              <a:t>, on behalf of the customer, the first batches after product 		 	          development, for clinical studies or product registration</a:t>
            </a:r>
          </a:p>
          <a:p>
            <a:pPr defTabSz="412750">
              <a:buFont typeface="Arial" panose="020B0604020202020204" pitchFamily="34" charset="0"/>
              <a:buChar char="•"/>
            </a:pPr>
            <a:r>
              <a:rPr lang="en-US" sz="1600" b="1" kern="0" dirty="0">
                <a:solidFill>
                  <a:srgbClr val="DE6A10"/>
                </a:solidFill>
                <a:latin typeface="Calibri" panose="020F0502020204030204" pitchFamily="34" charset="0"/>
                <a:sym typeface="Helvetica Light"/>
              </a:rPr>
              <a:t>Provide knowledge</a:t>
            </a:r>
            <a:r>
              <a:rPr lang="en-US" sz="1600" kern="0" dirty="0">
                <a:solidFill>
                  <a:srgbClr val="0070C0"/>
                </a:solidFill>
                <a:latin typeface="Calibri" panose="020F0502020204030204" pitchFamily="34" charset="0"/>
                <a:sym typeface="Helvetica Light"/>
              </a:rPr>
              <a:t> in the field of test method development</a:t>
            </a:r>
          </a:p>
          <a:p>
            <a:pPr defTabSz="412750">
              <a:buFont typeface="Arial" panose="020B0604020202020204" pitchFamily="34" charset="0"/>
              <a:buChar char="•"/>
            </a:pPr>
            <a:r>
              <a:rPr lang="en-US" sz="1600" b="1" kern="0" dirty="0">
                <a:solidFill>
                  <a:srgbClr val="DE6A10"/>
                </a:solidFill>
                <a:latin typeface="Calibri" panose="020F0502020204030204" pitchFamily="34" charset="0"/>
                <a:sym typeface="Helvetica Light"/>
              </a:rPr>
              <a:t>Product (process) validation</a:t>
            </a:r>
            <a:endParaRPr lang="en-US" sz="1600" kern="0" dirty="0">
              <a:solidFill>
                <a:srgbClr val="DE6A10"/>
              </a:solidFill>
              <a:latin typeface="Calibri" panose="020F0502020204030204" pitchFamily="34" charset="0"/>
              <a:sym typeface="Helvetica Light"/>
            </a:endParaRPr>
          </a:p>
          <a:p>
            <a:pPr defTabSz="412750">
              <a:buFont typeface="Arial" panose="020B0604020202020204" pitchFamily="34" charset="0"/>
              <a:buChar char="•"/>
            </a:pPr>
            <a:r>
              <a:rPr lang="en-US" sz="1600" b="1" kern="0" dirty="0">
                <a:solidFill>
                  <a:srgbClr val="DE6A10"/>
                </a:solidFill>
                <a:latin typeface="Calibri" panose="020F0502020204030204" pitchFamily="34" charset="0"/>
                <a:sym typeface="Helvetica Light"/>
              </a:rPr>
              <a:t>Product registration</a:t>
            </a:r>
          </a:p>
          <a:p>
            <a:pPr defTabSz="412750"/>
            <a:endParaRPr lang="en-US" sz="1400" kern="0" dirty="0">
              <a:solidFill>
                <a:sysClr val="windowText" lastClr="000000"/>
              </a:solidFill>
              <a:latin typeface="Calibri" panose="020F0502020204030204" pitchFamily="34" charset="0"/>
              <a:sym typeface="Helvetica Light"/>
            </a:endParaRPr>
          </a:p>
        </p:txBody>
      </p:sp>
      <p:graphicFrame>
        <p:nvGraphicFramePr>
          <p:cNvPr id="10" name="Diagram 9"/>
          <p:cNvGraphicFramePr/>
          <p:nvPr/>
        </p:nvGraphicFramePr>
        <p:xfrm>
          <a:off x="7415254" y="2558142"/>
          <a:ext cx="4624345" cy="2873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3424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212271"/>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16" name="Shape 40"/>
          <p:cNvSpPr/>
          <p:nvPr/>
        </p:nvSpPr>
        <p:spPr>
          <a:xfrm>
            <a:off x="2781753" y="823659"/>
            <a:ext cx="6263392" cy="512961"/>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lstStyle>
          <a:p>
            <a:pPr algn="ctr" defTabSz="412750">
              <a:defRPr sz="1800"/>
            </a:pPr>
            <a:r>
              <a:rPr lang="nl-NL" sz="3000" kern="0" dirty="0">
                <a:solidFill>
                  <a:srgbClr val="DE6A10"/>
                </a:solidFill>
                <a:latin typeface="Calibri" panose="020F0502020204030204" pitchFamily="34" charset="0"/>
                <a:cs typeface="Helvetica"/>
                <a:sym typeface="Helvetica Light"/>
              </a:rPr>
              <a:t>HCM Medical Technologies</a:t>
            </a:r>
            <a:r>
              <a:rPr lang="nl-NL" sz="2000" b="1" kern="0" dirty="0">
                <a:solidFill>
                  <a:sysClr val="windowText" lastClr="000000"/>
                </a:solidFill>
                <a:latin typeface="Trebuchet MS" panose="020B0603020202020204" pitchFamily="34" charset="0"/>
                <a:cs typeface="Helvetica"/>
                <a:sym typeface="Helvetica Light"/>
              </a:rPr>
              <a:t> </a:t>
            </a:r>
            <a:endParaRPr sz="2000" b="1" kern="0" dirty="0">
              <a:solidFill>
                <a:sysClr val="windowText" lastClr="000000"/>
              </a:solidFill>
              <a:latin typeface="Trebuchet MS" panose="020B0603020202020204" pitchFamily="34" charset="0"/>
              <a:cs typeface="Helvetica"/>
              <a:sym typeface="Helvetica Light"/>
            </a:endParaRPr>
          </a:p>
        </p:txBody>
      </p:sp>
      <p:sp>
        <p:nvSpPr>
          <p:cNvPr id="5" name="Rechthoek 4"/>
          <p:cNvSpPr/>
          <p:nvPr/>
        </p:nvSpPr>
        <p:spPr>
          <a:xfrm>
            <a:off x="1112191" y="4187664"/>
            <a:ext cx="10573624" cy="1754326"/>
          </a:xfrm>
          <a:prstGeom prst="rect">
            <a:avLst/>
          </a:prstGeom>
        </p:spPr>
        <p:txBody>
          <a:bodyPr wrap="square">
            <a:spAutoFit/>
          </a:bodyPr>
          <a:lstStyle/>
          <a:p>
            <a:pPr algn="ctr" defTabSz="412750"/>
            <a:r>
              <a:rPr lang="en-US" b="1" kern="0" dirty="0">
                <a:solidFill>
                  <a:srgbClr val="0070C0"/>
                </a:solidFill>
                <a:latin typeface="Calibri" panose="020F0502020204030204" pitchFamily="34" charset="0"/>
                <a:sym typeface="Helvetica Light"/>
              </a:rPr>
              <a:t>Technologies performed by HCM Medical, such as</a:t>
            </a:r>
            <a:r>
              <a:rPr lang="en-US" kern="0" dirty="0">
                <a:solidFill>
                  <a:srgbClr val="0070C0"/>
                </a:solidFill>
                <a:latin typeface="Calibri" panose="020F0502020204030204" pitchFamily="34" charset="0"/>
                <a:sym typeface="Helvetica Light"/>
              </a:rPr>
              <a:t>:</a:t>
            </a:r>
          </a:p>
          <a:p>
            <a:pPr algn="ctr" defTabSz="412750"/>
            <a:endParaRPr lang="en-US" kern="0" dirty="0">
              <a:solidFill>
                <a:srgbClr val="0070C0"/>
              </a:solidFill>
              <a:latin typeface="Calibri" panose="020F0502020204030204" pitchFamily="34" charset="0"/>
              <a:sym typeface="Helvetica Light"/>
            </a:endParaRPr>
          </a:p>
          <a:p>
            <a:pPr marL="0" lvl="4" indent="457200" defTabSz="412750">
              <a:buFont typeface="Arial" panose="020B0604020202020204" pitchFamily="34" charset="0"/>
              <a:buChar char="•"/>
            </a:pPr>
            <a:r>
              <a:rPr lang="en-US" b="1" kern="0" dirty="0">
                <a:solidFill>
                  <a:srgbClr val="DE6A10"/>
                </a:solidFill>
                <a:latin typeface="Calibri" panose="020F0502020204030204" pitchFamily="34" charset="0"/>
                <a:sym typeface="Helvetica Light"/>
              </a:rPr>
              <a:t>Supercritical CO</a:t>
            </a:r>
            <a:r>
              <a:rPr lang="en-US" b="1" kern="0" baseline="-25000" dirty="0">
                <a:solidFill>
                  <a:srgbClr val="DE6A10"/>
                </a:solidFill>
                <a:latin typeface="Calibri" panose="020F0502020204030204" pitchFamily="34" charset="0"/>
                <a:sym typeface="Helvetica Light"/>
              </a:rPr>
              <a:t>2</a:t>
            </a:r>
            <a:r>
              <a:rPr lang="en-US" kern="0" dirty="0">
                <a:solidFill>
                  <a:srgbClr val="0070C0"/>
                </a:solidFill>
                <a:latin typeface="Calibri" panose="020F0502020204030204" pitchFamily="34" charset="0"/>
                <a:sym typeface="Helvetica Light"/>
              </a:rPr>
              <a:t> for the purpose of removal of cells and other unwanted materials from tissues.</a:t>
            </a:r>
          </a:p>
          <a:p>
            <a:pPr marL="0" lvl="4" indent="457200" defTabSz="412750">
              <a:buFont typeface="Arial" panose="020B0604020202020204" pitchFamily="34" charset="0"/>
              <a:buChar char="•"/>
            </a:pPr>
            <a:r>
              <a:rPr lang="en-US" b="1" kern="0" dirty="0">
                <a:solidFill>
                  <a:srgbClr val="DE6A10"/>
                </a:solidFill>
                <a:latin typeface="Calibri" panose="020F0502020204030204" pitchFamily="34" charset="0"/>
                <a:sym typeface="Helvetica Light"/>
              </a:rPr>
              <a:t>Freeze-drying</a:t>
            </a:r>
            <a:r>
              <a:rPr lang="en-US" kern="0" dirty="0">
                <a:solidFill>
                  <a:srgbClr val="0070C0"/>
                </a:solidFill>
                <a:latin typeface="Calibri" panose="020F0502020204030204" pitchFamily="34" charset="0"/>
                <a:sym typeface="Helvetica Light"/>
              </a:rPr>
              <a:t> for the purpose of production of tissue constructs.</a:t>
            </a:r>
          </a:p>
          <a:p>
            <a:pPr marL="0" lvl="4" indent="457200" defTabSz="412750">
              <a:buFont typeface="Arial" panose="020B0604020202020204" pitchFamily="34" charset="0"/>
              <a:buChar char="•"/>
            </a:pPr>
            <a:r>
              <a:rPr lang="en-US" b="1" kern="0" dirty="0">
                <a:solidFill>
                  <a:srgbClr val="DE6A10"/>
                </a:solidFill>
                <a:latin typeface="Calibri" panose="020F0502020204030204" pitchFamily="34" charset="0"/>
                <a:sym typeface="Helvetica Light"/>
              </a:rPr>
              <a:t>Collagen purification </a:t>
            </a:r>
            <a:r>
              <a:rPr lang="en-US" kern="0" dirty="0">
                <a:solidFill>
                  <a:srgbClr val="0070C0"/>
                </a:solidFill>
                <a:latin typeface="Calibri" panose="020F0502020204030204" pitchFamily="34" charset="0"/>
                <a:sym typeface="Helvetica Light"/>
              </a:rPr>
              <a:t>from animal derived tissues into different forms and formulations.</a:t>
            </a:r>
          </a:p>
          <a:p>
            <a:pPr marL="0" lvl="4" indent="457200" defTabSz="412750">
              <a:buFont typeface="Arial" panose="020B0604020202020204" pitchFamily="34" charset="0"/>
              <a:buChar char="•"/>
            </a:pPr>
            <a:r>
              <a:rPr lang="en-US" b="1" kern="0" dirty="0">
                <a:solidFill>
                  <a:srgbClr val="DE6A10"/>
                </a:solidFill>
                <a:latin typeface="Calibri" panose="020F0502020204030204" pitchFamily="34" charset="0"/>
                <a:sym typeface="Helvetica Light"/>
              </a:rPr>
              <a:t>Aseptic preparations;</a:t>
            </a:r>
            <a:r>
              <a:rPr lang="en-US" kern="0" dirty="0">
                <a:solidFill>
                  <a:srgbClr val="0070C0"/>
                </a:solidFill>
                <a:latin typeface="Calibri" panose="020F0502020204030204" pitchFamily="34" charset="0"/>
                <a:sym typeface="Helvetica Light"/>
              </a:rPr>
              <a:t> both formulating and filling under controlled aseptic conditions.</a:t>
            </a:r>
          </a:p>
        </p:txBody>
      </p:sp>
      <p:pic>
        <p:nvPicPr>
          <p:cNvPr id="8" name="Afbeelding 7" descr="Afbeelding met binnen, muur, vloer, plafond&#10;&#10;Automatisch gegenereerde beschrijving">
            <a:extLst>
              <a:ext uri="{FF2B5EF4-FFF2-40B4-BE49-F238E27FC236}">
                <a16:creationId xmlns:a16="http://schemas.microsoft.com/office/drawing/2014/main" id="{D6F5A354-BA35-4972-9B77-91635521D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593" y="1381378"/>
            <a:ext cx="8256815" cy="2721592"/>
          </a:xfrm>
          <a:prstGeom prst="rect">
            <a:avLst/>
          </a:prstGeom>
        </p:spPr>
      </p:pic>
    </p:spTree>
    <p:extLst>
      <p:ext uri="{BB962C8B-B14F-4D97-AF65-F5344CB8AC3E}">
        <p14:creationId xmlns:p14="http://schemas.microsoft.com/office/powerpoint/2010/main" val="18850211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structure</a:t>
            </a:r>
            <a:r>
              <a:rPr lang="nl-NL" dirty="0">
                <a:solidFill>
                  <a:schemeClr val="accent2"/>
                </a:solidFill>
              </a:rPr>
              <a:t> HCM Medical</a:t>
            </a:r>
          </a:p>
        </p:txBody>
      </p:sp>
      <p:sp>
        <p:nvSpPr>
          <p:cNvPr id="4" name="Content Placeholder 3">
            <a:extLst>
              <a:ext uri="{FF2B5EF4-FFF2-40B4-BE49-F238E27FC236}">
                <a16:creationId xmlns:a16="http://schemas.microsoft.com/office/drawing/2014/main" id="{DDAE382E-305B-7393-F9DE-9D3D8FAAAA9E}"/>
              </a:ext>
            </a:extLst>
          </p:cNvPr>
          <p:cNvSpPr>
            <a:spLocks noGrp="1"/>
          </p:cNvSpPr>
          <p:nvPr>
            <p:ph idx="1"/>
          </p:nvPr>
        </p:nvSpPr>
        <p:spPr/>
        <p:txBody>
          <a:bodyPr/>
          <a:lstStyle/>
          <a:p>
            <a:r>
              <a:rPr lang="nl-NL" dirty="0" err="1">
                <a:solidFill>
                  <a:srgbClr val="0070C0"/>
                </a:solidFill>
              </a:rPr>
              <a:t>Based</a:t>
            </a:r>
            <a:r>
              <a:rPr lang="nl-NL" dirty="0">
                <a:solidFill>
                  <a:srgbClr val="0070C0"/>
                </a:solidFill>
              </a:rPr>
              <a:t> on ISO 13485:</a:t>
            </a:r>
          </a:p>
          <a:p>
            <a:pPr marL="457200" lvl="1" indent="0" algn="just">
              <a:buNone/>
            </a:pPr>
            <a:r>
              <a:rPr lang="en-US" sz="2000" dirty="0">
                <a:solidFill>
                  <a:srgbClr val="0070C0"/>
                </a:solidFill>
              </a:rPr>
              <a:t>“The organization shall identify and implement any changes necessary to ensure and maintain the continued suitability, adequacy and effectiveness of the quality management system as well as medical device safety and performance through the use of the quality policy, quality objectives, audit results, </a:t>
            </a:r>
            <a:r>
              <a:rPr lang="en-US" sz="2000" dirty="0" err="1">
                <a:solidFill>
                  <a:srgbClr val="0070C0"/>
                </a:solidFill>
              </a:rPr>
              <a:t>postmarket</a:t>
            </a:r>
            <a:r>
              <a:rPr lang="en-US" sz="2000" dirty="0">
                <a:solidFill>
                  <a:srgbClr val="0070C0"/>
                </a:solidFill>
              </a:rPr>
              <a:t> surveillance, analysis of data, corrective actions, preventive actions and management review.”</a:t>
            </a:r>
          </a:p>
          <a:p>
            <a:pPr algn="just"/>
            <a:r>
              <a:rPr lang="en-US" sz="2400" dirty="0">
                <a:solidFill>
                  <a:srgbClr val="0070C0"/>
                </a:solidFill>
              </a:rPr>
              <a:t>Separated in Change Request (CRF) and Document Change (CR) </a:t>
            </a:r>
          </a:p>
          <a:p>
            <a:pPr marL="457200" lvl="1" indent="0" algn="just">
              <a:buNone/>
            </a:pPr>
            <a:endParaRPr lang="nl-NL" sz="2000" dirty="0">
              <a:solidFill>
                <a:srgbClr val="0070C0"/>
              </a:solidFill>
            </a:endParaRPr>
          </a:p>
        </p:txBody>
      </p:sp>
    </p:spTree>
    <p:extLst>
      <p:ext uri="{BB962C8B-B14F-4D97-AF65-F5344CB8AC3E}">
        <p14:creationId xmlns:p14="http://schemas.microsoft.com/office/powerpoint/2010/main" val="1779899285"/>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a:t>
            </a:r>
            <a:r>
              <a:rPr lang="nl-NL" dirty="0" err="1">
                <a:solidFill>
                  <a:schemeClr val="accent2"/>
                </a:solidFill>
              </a:rPr>
              <a:t>Request</a:t>
            </a:r>
            <a:r>
              <a:rPr lang="nl-NL" dirty="0">
                <a:solidFill>
                  <a:schemeClr val="accent2"/>
                </a:solidFill>
              </a:rPr>
              <a:t> Form (CRF)</a:t>
            </a:r>
          </a:p>
        </p:txBody>
      </p:sp>
      <p:sp>
        <p:nvSpPr>
          <p:cNvPr id="4" name="Content Placeholder 3">
            <a:extLst>
              <a:ext uri="{FF2B5EF4-FFF2-40B4-BE49-F238E27FC236}">
                <a16:creationId xmlns:a16="http://schemas.microsoft.com/office/drawing/2014/main" id="{398981CB-54C6-910A-242D-65D030B74101}"/>
              </a:ext>
            </a:extLst>
          </p:cNvPr>
          <p:cNvSpPr>
            <a:spLocks noGrp="1"/>
          </p:cNvSpPr>
          <p:nvPr>
            <p:ph idx="1"/>
          </p:nvPr>
        </p:nvSpPr>
        <p:spPr/>
        <p:txBody>
          <a:bodyPr/>
          <a:lstStyle/>
          <a:p>
            <a:r>
              <a:rPr lang="nl-NL" dirty="0">
                <a:solidFill>
                  <a:srgbClr val="0070C0"/>
                </a:solidFill>
              </a:rPr>
              <a:t>Five </a:t>
            </a:r>
            <a:r>
              <a:rPr lang="nl-NL" dirty="0" err="1">
                <a:solidFill>
                  <a:srgbClr val="0070C0"/>
                </a:solidFill>
              </a:rPr>
              <a:t>sections</a:t>
            </a:r>
            <a:r>
              <a:rPr lang="nl-NL" dirty="0">
                <a:solidFill>
                  <a:srgbClr val="0070C0"/>
                </a:solidFill>
              </a:rPr>
              <a:t>: </a:t>
            </a:r>
          </a:p>
          <a:p>
            <a:pPr marL="914400" lvl="1" indent="-457200">
              <a:buAutoNum type="alphaUcParenR"/>
            </a:pPr>
            <a:r>
              <a:rPr lang="nl-NL" dirty="0">
                <a:solidFill>
                  <a:srgbClr val="0070C0"/>
                </a:solidFill>
              </a:rPr>
              <a:t>General Information</a:t>
            </a:r>
          </a:p>
          <a:p>
            <a:pPr marL="914400" lvl="1" indent="-457200">
              <a:buAutoNum type="alphaUcParenR"/>
            </a:pPr>
            <a:r>
              <a:rPr lang="nl-NL" dirty="0">
                <a:solidFill>
                  <a:srgbClr val="0070C0"/>
                </a:solidFill>
              </a:rPr>
              <a:t>Change Information</a:t>
            </a:r>
          </a:p>
          <a:p>
            <a:pPr marL="914400" lvl="1" indent="-457200">
              <a:buAutoNum type="alphaUcParenR"/>
            </a:pPr>
            <a:r>
              <a:rPr lang="nl-NL" dirty="0">
                <a:solidFill>
                  <a:srgbClr val="0070C0"/>
                </a:solidFill>
              </a:rPr>
              <a:t>Change Evaluation</a:t>
            </a:r>
          </a:p>
          <a:p>
            <a:pPr marL="914400" lvl="1" indent="-457200">
              <a:buFont typeface="Arial" panose="020B0604020202020204" pitchFamily="34" charset="0"/>
              <a:buAutoNum type="alphaUcParenR"/>
            </a:pPr>
            <a:r>
              <a:rPr lang="nl-NL" dirty="0" err="1">
                <a:solidFill>
                  <a:srgbClr val="0070C0"/>
                </a:solidFill>
              </a:rPr>
              <a:t>Approval</a:t>
            </a:r>
            <a:r>
              <a:rPr lang="nl-NL" dirty="0">
                <a:solidFill>
                  <a:srgbClr val="0070C0"/>
                </a:solidFill>
              </a:rPr>
              <a:t> of Change </a:t>
            </a:r>
          </a:p>
          <a:p>
            <a:pPr marL="914400" lvl="1" indent="-457200">
              <a:buFont typeface="Arial" panose="020B0604020202020204" pitchFamily="34" charset="0"/>
              <a:buAutoNum type="alphaUcParenR"/>
            </a:pPr>
            <a:r>
              <a:rPr lang="nl-NL" dirty="0" err="1">
                <a:solidFill>
                  <a:srgbClr val="0070C0"/>
                </a:solidFill>
              </a:rPr>
              <a:t>Effectiveness</a:t>
            </a:r>
            <a:r>
              <a:rPr lang="nl-NL" dirty="0">
                <a:solidFill>
                  <a:srgbClr val="0070C0"/>
                </a:solidFill>
              </a:rPr>
              <a:t> Check </a:t>
            </a:r>
            <a:r>
              <a:rPr lang="nl-NL" dirty="0" err="1">
                <a:solidFill>
                  <a:srgbClr val="0070C0"/>
                </a:solidFill>
              </a:rPr>
              <a:t>and</a:t>
            </a:r>
            <a:r>
              <a:rPr lang="nl-NL" dirty="0">
                <a:solidFill>
                  <a:srgbClr val="0070C0"/>
                </a:solidFill>
              </a:rPr>
              <a:t> </a:t>
            </a:r>
            <a:r>
              <a:rPr lang="nl-NL" dirty="0" err="1">
                <a:solidFill>
                  <a:srgbClr val="0070C0"/>
                </a:solidFill>
              </a:rPr>
              <a:t>Closure</a:t>
            </a:r>
            <a:r>
              <a:rPr lang="nl-NL" dirty="0">
                <a:solidFill>
                  <a:srgbClr val="0070C0"/>
                </a:solidFill>
              </a:rPr>
              <a:t> of Change</a:t>
            </a:r>
          </a:p>
        </p:txBody>
      </p:sp>
      <p:pic>
        <p:nvPicPr>
          <p:cNvPr id="6" name="Content Placeholder 4">
            <a:extLst>
              <a:ext uri="{FF2B5EF4-FFF2-40B4-BE49-F238E27FC236}">
                <a16:creationId xmlns:a16="http://schemas.microsoft.com/office/drawing/2014/main" id="{C693CB7A-C59B-288E-5B17-D27356F6A147}"/>
              </a:ext>
            </a:extLst>
          </p:cNvPr>
          <p:cNvPicPr>
            <a:picLocks noChangeAspect="1"/>
          </p:cNvPicPr>
          <p:nvPr/>
        </p:nvPicPr>
        <p:blipFill>
          <a:blip r:embed="rId3"/>
          <a:stretch>
            <a:fillRect/>
          </a:stretch>
        </p:blipFill>
        <p:spPr>
          <a:xfrm>
            <a:off x="4370555" y="1954778"/>
            <a:ext cx="7056732" cy="4282811"/>
          </a:xfrm>
          <a:prstGeom prst="rect">
            <a:avLst/>
          </a:prstGeom>
        </p:spPr>
      </p:pic>
      <p:pic>
        <p:nvPicPr>
          <p:cNvPr id="15" name="Afbeelding 14"/>
          <p:cNvPicPr>
            <a:picLocks noChangeAspect="1"/>
          </p:cNvPicPr>
          <p:nvPr/>
        </p:nvPicPr>
        <p:blipFill>
          <a:blip r:embed="rId4"/>
          <a:stretch>
            <a:fillRect/>
          </a:stretch>
        </p:blipFill>
        <p:spPr>
          <a:xfrm>
            <a:off x="10559072" y="5903191"/>
            <a:ext cx="1503042" cy="813955"/>
          </a:xfrm>
          <a:prstGeom prst="rect">
            <a:avLst/>
          </a:prstGeom>
        </p:spPr>
      </p:pic>
    </p:spTree>
    <p:extLst>
      <p:ext uri="{BB962C8B-B14F-4D97-AF65-F5344CB8AC3E}">
        <p14:creationId xmlns:p14="http://schemas.microsoft.com/office/powerpoint/2010/main" val="384525251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9258300" y="0"/>
            <a:ext cx="2933700" cy="4457700"/>
          </a:xfrm>
          <a:prstGeom prst="rect">
            <a:avLst/>
          </a:prstGeom>
        </p:spPr>
      </p:pic>
      <p:pic>
        <p:nvPicPr>
          <p:cNvPr id="15" name="Afbeelding 14"/>
          <p:cNvPicPr>
            <a:picLocks noChangeAspect="1"/>
          </p:cNvPicPr>
          <p:nvPr/>
        </p:nvPicPr>
        <p:blipFill>
          <a:blip r:embed="rId3"/>
          <a:stretch>
            <a:fillRect/>
          </a:stretch>
        </p:blipFill>
        <p:spPr>
          <a:xfrm>
            <a:off x="10559072" y="5903191"/>
            <a:ext cx="1503042" cy="813955"/>
          </a:xfrm>
          <a:prstGeom prst="rect">
            <a:avLst/>
          </a:prstGeom>
        </p:spPr>
      </p:pic>
      <p:sp>
        <p:nvSpPr>
          <p:cNvPr id="3" name="Title 2">
            <a:extLst>
              <a:ext uri="{FF2B5EF4-FFF2-40B4-BE49-F238E27FC236}">
                <a16:creationId xmlns:a16="http://schemas.microsoft.com/office/drawing/2014/main" id="{D5DEB52D-FB5B-88C2-2E8B-C2B020B6E2E2}"/>
              </a:ext>
            </a:extLst>
          </p:cNvPr>
          <p:cNvSpPr>
            <a:spLocks noGrp="1"/>
          </p:cNvSpPr>
          <p:nvPr>
            <p:ph type="title"/>
          </p:nvPr>
        </p:nvSpPr>
        <p:spPr/>
        <p:txBody>
          <a:bodyPr/>
          <a:lstStyle/>
          <a:p>
            <a:r>
              <a:rPr lang="nl-NL" dirty="0">
                <a:solidFill>
                  <a:schemeClr val="accent2"/>
                </a:solidFill>
              </a:rPr>
              <a:t>Change Evaluation</a:t>
            </a:r>
          </a:p>
        </p:txBody>
      </p:sp>
      <p:sp>
        <p:nvSpPr>
          <p:cNvPr id="7" name="Content Placeholder 6">
            <a:extLst>
              <a:ext uri="{FF2B5EF4-FFF2-40B4-BE49-F238E27FC236}">
                <a16:creationId xmlns:a16="http://schemas.microsoft.com/office/drawing/2014/main" id="{0ACFF9A3-DADC-8C16-40B2-AA69295B1D90}"/>
              </a:ext>
            </a:extLst>
          </p:cNvPr>
          <p:cNvSpPr>
            <a:spLocks noGrp="1"/>
          </p:cNvSpPr>
          <p:nvPr>
            <p:ph idx="1"/>
          </p:nvPr>
        </p:nvSpPr>
        <p:spPr/>
        <p:txBody>
          <a:bodyPr>
            <a:normAutofit fontScale="85000" lnSpcReduction="20000"/>
          </a:bodyPr>
          <a:lstStyle/>
          <a:p>
            <a:r>
              <a:rPr lang="en-US" dirty="0">
                <a:solidFill>
                  <a:srgbClr val="0070C0"/>
                </a:solidFill>
              </a:rPr>
              <a:t>Calibration, qualification or validation;</a:t>
            </a:r>
          </a:p>
          <a:p>
            <a:r>
              <a:rPr lang="en-US" dirty="0">
                <a:solidFill>
                  <a:srgbClr val="0070C0"/>
                </a:solidFill>
              </a:rPr>
              <a:t>Procedures;</a:t>
            </a:r>
          </a:p>
          <a:p>
            <a:r>
              <a:rPr lang="en-US" dirty="0">
                <a:solidFill>
                  <a:srgbClr val="0070C0"/>
                </a:solidFill>
              </a:rPr>
              <a:t>Specifications;</a:t>
            </a:r>
          </a:p>
          <a:p>
            <a:r>
              <a:rPr lang="en-US" dirty="0">
                <a:solidFill>
                  <a:srgbClr val="0070C0"/>
                </a:solidFill>
              </a:rPr>
              <a:t>Artwork;</a:t>
            </a:r>
          </a:p>
          <a:p>
            <a:r>
              <a:rPr lang="en-US" dirty="0">
                <a:solidFill>
                  <a:srgbClr val="0070C0"/>
                </a:solidFill>
              </a:rPr>
              <a:t>Tooling or machine equipment;</a:t>
            </a:r>
          </a:p>
          <a:p>
            <a:r>
              <a:rPr lang="en-US" dirty="0">
                <a:solidFill>
                  <a:srgbClr val="0070C0"/>
                </a:solidFill>
              </a:rPr>
              <a:t>Software or controlling units;</a:t>
            </a:r>
          </a:p>
          <a:p>
            <a:r>
              <a:rPr lang="en-US" dirty="0">
                <a:solidFill>
                  <a:srgbClr val="0070C0"/>
                </a:solidFill>
              </a:rPr>
              <a:t>Approved supplier list;</a:t>
            </a:r>
          </a:p>
          <a:p>
            <a:r>
              <a:rPr lang="en-US" dirty="0">
                <a:solidFill>
                  <a:srgbClr val="0070C0"/>
                </a:solidFill>
              </a:rPr>
              <a:t>Training;</a:t>
            </a:r>
          </a:p>
          <a:p>
            <a:r>
              <a:rPr lang="en-US" dirty="0">
                <a:solidFill>
                  <a:srgbClr val="0070C0"/>
                </a:solidFill>
              </a:rPr>
              <a:t>Customer Notification;</a:t>
            </a:r>
          </a:p>
          <a:p>
            <a:r>
              <a:rPr lang="en-US" dirty="0">
                <a:solidFill>
                  <a:srgbClr val="0070C0"/>
                </a:solidFill>
              </a:rPr>
              <a:t>Regulatory status;</a:t>
            </a:r>
          </a:p>
          <a:p>
            <a:r>
              <a:rPr lang="en-US" dirty="0">
                <a:solidFill>
                  <a:srgbClr val="0070C0"/>
                </a:solidFill>
              </a:rPr>
              <a:t>Notified body or other regulatory agency notification.</a:t>
            </a:r>
          </a:p>
          <a:p>
            <a:endParaRPr lang="nl-NL" dirty="0"/>
          </a:p>
        </p:txBody>
      </p:sp>
    </p:spTree>
    <p:extLst>
      <p:ext uri="{BB962C8B-B14F-4D97-AF65-F5344CB8AC3E}">
        <p14:creationId xmlns:p14="http://schemas.microsoft.com/office/powerpoint/2010/main" val="250264077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6862</TotalTime>
  <Words>541</Words>
  <Application>Microsoft Office PowerPoint</Application>
  <PresentationFormat>Widescreen</PresentationFormat>
  <Paragraphs>73</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Helvetica Light</vt:lpstr>
      <vt:lpstr>Roboto</vt:lpstr>
      <vt:lpstr>Trebuchet MS</vt:lpstr>
      <vt:lpstr>Office Theme</vt:lpstr>
      <vt:lpstr>White</vt:lpstr>
      <vt:lpstr>PowerPoint Presentation</vt:lpstr>
      <vt:lpstr>Contents</vt:lpstr>
      <vt:lpstr>PowerPoint Presentation</vt:lpstr>
      <vt:lpstr>PowerPoint Presentation</vt:lpstr>
      <vt:lpstr>PowerPoint Presentation</vt:lpstr>
      <vt:lpstr>PowerPoint Presentation</vt:lpstr>
      <vt:lpstr>Change structure HCM Medical</vt:lpstr>
      <vt:lpstr>Change Request Form (CRF)</vt:lpstr>
      <vt:lpstr>Change Evaluation</vt:lpstr>
      <vt:lpstr>Example of change </vt:lpstr>
      <vt:lpstr>Change Request Form (CRF)</vt:lpstr>
      <vt:lpstr>Change Request Form (CRF)</vt:lpstr>
      <vt:lpstr>Change Request Form (CRF)</vt:lpstr>
      <vt:lpstr>Change Request Form (CRF)</vt:lpstr>
      <vt:lpstr>Change Request Form (CRF)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Franka Verhaegh | HCM-Medical</dc:creator>
  <cp:lastModifiedBy>Franka Verhaegh | HCM-Medical</cp:lastModifiedBy>
  <cp:revision>1</cp:revision>
  <dcterms:created xsi:type="dcterms:W3CDTF">2023-04-26T13:44:07Z</dcterms:created>
  <dcterms:modified xsi:type="dcterms:W3CDTF">2023-05-01T08:06:33Z</dcterms:modified>
</cp:coreProperties>
</file>