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5" r:id="rId4"/>
    <p:sldMasterId id="2147483668" r:id="rId5"/>
    <p:sldMasterId id="2147483685" r:id="rId6"/>
    <p:sldMasterId id="2147483720" r:id="rId7"/>
    <p:sldMasterId id="2147483702" r:id="rId8"/>
  </p:sldMasterIdLst>
  <p:notesMasterIdLst>
    <p:notesMasterId r:id="rId30"/>
  </p:notesMasterIdLst>
  <p:sldIdLst>
    <p:sldId id="400" r:id="rId9"/>
    <p:sldId id="341" r:id="rId10"/>
    <p:sldId id="402" r:id="rId11"/>
    <p:sldId id="298" r:id="rId12"/>
    <p:sldId id="403" r:id="rId13"/>
    <p:sldId id="422" r:id="rId14"/>
    <p:sldId id="351" r:id="rId15"/>
    <p:sldId id="409" r:id="rId16"/>
    <p:sldId id="408" r:id="rId17"/>
    <p:sldId id="344" r:id="rId18"/>
    <p:sldId id="410" r:id="rId19"/>
    <p:sldId id="411" r:id="rId20"/>
    <p:sldId id="405" r:id="rId21"/>
    <p:sldId id="412" r:id="rId22"/>
    <p:sldId id="413" r:id="rId23"/>
    <p:sldId id="415" r:id="rId24"/>
    <p:sldId id="416" r:id="rId25"/>
    <p:sldId id="417" r:id="rId26"/>
    <p:sldId id="325" r:id="rId27"/>
    <p:sldId id="407" r:id="rId28"/>
    <p:sldId id="278"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FA7"/>
    <a:srgbClr val="BCDED7"/>
    <a:srgbClr val="EDD0D4"/>
    <a:srgbClr val="F2DEE1"/>
    <a:srgbClr val="FFFFFF"/>
    <a:srgbClr val="BCDFD7"/>
    <a:srgbClr val="FDFDFD"/>
    <a:srgbClr val="EFECA4"/>
    <a:srgbClr val="F8EEEF"/>
    <a:srgbClr val="EEED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C6040B-C92B-4216-B49E-FE008E4947D5}" v="948" dt="2023-11-16T12:52:28.79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554" autoAdjust="0"/>
  </p:normalViewPr>
  <p:slideViewPr>
    <p:cSldViewPr snapToGrid="0">
      <p:cViewPr varScale="1">
        <p:scale>
          <a:sx n="36" d="100"/>
          <a:sy n="36" d="100"/>
        </p:scale>
        <p:origin x="1992" y="66"/>
      </p:cViewPr>
      <p:guideLst/>
    </p:cSldViewPr>
  </p:slideViewPr>
  <p:notesTextViewPr>
    <p:cViewPr>
      <p:scale>
        <a:sx n="3" d="2"/>
        <a:sy n="3" d="2"/>
      </p:scale>
      <p:origin x="0" y="0"/>
    </p:cViewPr>
  </p:notesTextViewPr>
  <p:sorterViewPr>
    <p:cViewPr>
      <p:scale>
        <a:sx n="100" d="100"/>
        <a:sy n="100" d="100"/>
      </p:scale>
      <p:origin x="0" y="-2478"/>
    </p:cViewPr>
  </p:sorterViewPr>
  <p:notesViewPr>
    <p:cSldViewPr snapToGrid="0">
      <p:cViewPr varScale="1">
        <p:scale>
          <a:sx n="81" d="100"/>
          <a:sy n="81" d="100"/>
        </p:scale>
        <p:origin x="3894" y="-14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ne Delforge" userId="0235a965-5635-406c-8ae7-044f1ccae961" providerId="ADAL" clId="{4EC6040B-C92B-4216-B49E-FE008E4947D5}"/>
    <pc:docChg chg="undo redo custSel addSld delSld modSld">
      <pc:chgData name="Laurine Delforge" userId="0235a965-5635-406c-8ae7-044f1ccae961" providerId="ADAL" clId="{4EC6040B-C92B-4216-B49E-FE008E4947D5}" dt="2023-11-16T12:52:35.566" v="7466" actId="20577"/>
      <pc:docMkLst>
        <pc:docMk/>
      </pc:docMkLst>
      <pc:sldChg chg="delSp modSp mod">
        <pc:chgData name="Laurine Delforge" userId="0235a965-5635-406c-8ae7-044f1ccae961" providerId="ADAL" clId="{4EC6040B-C92B-4216-B49E-FE008E4947D5}" dt="2023-11-16T11:21:49.801" v="6982" actId="478"/>
        <pc:sldMkLst>
          <pc:docMk/>
          <pc:sldMk cId="0" sldId="278"/>
        </pc:sldMkLst>
        <pc:spChg chg="del">
          <ac:chgData name="Laurine Delforge" userId="0235a965-5635-406c-8ae7-044f1ccae961" providerId="ADAL" clId="{4EC6040B-C92B-4216-B49E-FE008E4947D5}" dt="2023-11-16T11:21:49.801" v="6982" actId="478"/>
          <ac:spMkLst>
            <pc:docMk/>
            <pc:sldMk cId="0" sldId="278"/>
            <ac:spMk id="6" creationId="{8630E181-516A-4A42-A758-8713E34DE3BC}"/>
          </ac:spMkLst>
        </pc:spChg>
        <pc:spChg chg="mod">
          <ac:chgData name="Laurine Delforge" userId="0235a965-5635-406c-8ae7-044f1ccae961" providerId="ADAL" clId="{4EC6040B-C92B-4216-B49E-FE008E4947D5}" dt="2023-11-16T09:04:37.630" v="5854" actId="20577"/>
          <ac:spMkLst>
            <pc:docMk/>
            <pc:sldMk cId="0" sldId="278"/>
            <ac:spMk id="9" creationId="{F272D357-79D1-4F3A-BAFE-863716D5B517}"/>
          </ac:spMkLst>
        </pc:spChg>
      </pc:sldChg>
      <pc:sldChg chg="del">
        <pc:chgData name="Laurine Delforge" userId="0235a965-5635-406c-8ae7-044f1ccae961" providerId="ADAL" clId="{4EC6040B-C92B-4216-B49E-FE008E4947D5}" dt="2023-11-16T09:02:44.483" v="5811" actId="47"/>
        <pc:sldMkLst>
          <pc:docMk/>
          <pc:sldMk cId="1761590606" sldId="297"/>
        </pc:sldMkLst>
      </pc:sldChg>
      <pc:sldChg chg="delSp mod">
        <pc:chgData name="Laurine Delforge" userId="0235a965-5635-406c-8ae7-044f1ccae961" providerId="ADAL" clId="{4EC6040B-C92B-4216-B49E-FE008E4947D5}" dt="2023-11-16T11:20:03.770" v="6979" actId="478"/>
        <pc:sldMkLst>
          <pc:docMk/>
          <pc:sldMk cId="3389038592" sldId="298"/>
        </pc:sldMkLst>
        <pc:spChg chg="del">
          <ac:chgData name="Laurine Delforge" userId="0235a965-5635-406c-8ae7-044f1ccae961" providerId="ADAL" clId="{4EC6040B-C92B-4216-B49E-FE008E4947D5}" dt="2023-11-16T11:20:03.770" v="6979" actId="478"/>
          <ac:spMkLst>
            <pc:docMk/>
            <pc:sldMk cId="3389038592" sldId="298"/>
            <ac:spMk id="3" creationId="{36D5F9EB-6DAE-F7CF-3190-CD4136B6EC32}"/>
          </ac:spMkLst>
        </pc:spChg>
      </pc:sldChg>
      <pc:sldChg chg="del">
        <pc:chgData name="Laurine Delforge" userId="0235a965-5635-406c-8ae7-044f1ccae961" providerId="ADAL" clId="{4EC6040B-C92B-4216-B49E-FE008E4947D5}" dt="2023-11-16T09:03:57.720" v="5846" actId="47"/>
        <pc:sldMkLst>
          <pc:docMk/>
          <pc:sldMk cId="1936697045" sldId="310"/>
        </pc:sldMkLst>
      </pc:sldChg>
      <pc:sldChg chg="delSp modSp mod modShow modNotesTx">
        <pc:chgData name="Laurine Delforge" userId="0235a965-5635-406c-8ae7-044f1ccae961" providerId="ADAL" clId="{4EC6040B-C92B-4216-B49E-FE008E4947D5}" dt="2023-11-16T11:20:13.353" v="6980" actId="478"/>
        <pc:sldMkLst>
          <pc:docMk/>
          <pc:sldMk cId="1252006124" sldId="325"/>
        </pc:sldMkLst>
        <pc:spChg chg="mod">
          <ac:chgData name="Laurine Delforge" userId="0235a965-5635-406c-8ae7-044f1ccae961" providerId="ADAL" clId="{4EC6040B-C92B-4216-B49E-FE008E4947D5}" dt="2023-11-15T16:54:48.768" v="3095" actId="1037"/>
          <ac:spMkLst>
            <pc:docMk/>
            <pc:sldMk cId="1252006124" sldId="325"/>
            <ac:spMk id="2" creationId="{C8A69332-EE0C-AE19-5F36-D087C57300EE}"/>
          </ac:spMkLst>
        </pc:spChg>
        <pc:spChg chg="del">
          <ac:chgData name="Laurine Delforge" userId="0235a965-5635-406c-8ae7-044f1ccae961" providerId="ADAL" clId="{4EC6040B-C92B-4216-B49E-FE008E4947D5}" dt="2023-11-16T11:20:13.353" v="6980" actId="478"/>
          <ac:spMkLst>
            <pc:docMk/>
            <pc:sldMk cId="1252006124" sldId="325"/>
            <ac:spMk id="4" creationId="{708CC79C-FCA3-BB32-727D-385D8FE3BCEA}"/>
          </ac:spMkLst>
        </pc:spChg>
        <pc:spChg chg="ord">
          <ac:chgData name="Laurine Delforge" userId="0235a965-5635-406c-8ae7-044f1ccae961" providerId="ADAL" clId="{4EC6040B-C92B-4216-B49E-FE008E4947D5}" dt="2023-11-15T16:54:33.070" v="3030" actId="167"/>
          <ac:spMkLst>
            <pc:docMk/>
            <pc:sldMk cId="1252006124" sldId="325"/>
            <ac:spMk id="32" creationId="{286BB9C3-A994-49C6-A196-F70CEFD19307}"/>
          </ac:spMkLst>
        </pc:spChg>
        <pc:spChg chg="mod">
          <ac:chgData name="Laurine Delforge" userId="0235a965-5635-406c-8ae7-044f1ccae961" providerId="ADAL" clId="{4EC6040B-C92B-4216-B49E-FE008E4947D5}" dt="2023-11-16T09:02:10.463" v="5772" actId="20577"/>
          <ac:spMkLst>
            <pc:docMk/>
            <pc:sldMk cId="1252006124" sldId="325"/>
            <ac:spMk id="34" creationId="{74E1E9FE-97DE-485E-9ACC-08C0754F1EEF}"/>
          </ac:spMkLst>
        </pc:spChg>
      </pc:sldChg>
      <pc:sldChg chg="modSp del mod">
        <pc:chgData name="Laurine Delforge" userId="0235a965-5635-406c-8ae7-044f1ccae961" providerId="ADAL" clId="{4EC6040B-C92B-4216-B49E-FE008E4947D5}" dt="2023-11-16T09:03:10.905" v="5837" actId="47"/>
        <pc:sldMkLst>
          <pc:docMk/>
          <pc:sldMk cId="3103692177" sldId="327"/>
        </pc:sldMkLst>
        <pc:spChg chg="mod">
          <ac:chgData name="Laurine Delforge" userId="0235a965-5635-406c-8ae7-044f1ccae961" providerId="ADAL" clId="{4EC6040B-C92B-4216-B49E-FE008E4947D5}" dt="2023-11-16T09:03:00.184" v="5812" actId="21"/>
          <ac:spMkLst>
            <pc:docMk/>
            <pc:sldMk cId="3103692177" sldId="327"/>
            <ac:spMk id="8" creationId="{5F278CBE-9C4A-4D69-88AC-17AD3D21F386}"/>
          </ac:spMkLst>
        </pc:spChg>
        <pc:spChg chg="mod">
          <ac:chgData name="Laurine Delforge" userId="0235a965-5635-406c-8ae7-044f1ccae961" providerId="ADAL" clId="{4EC6040B-C92B-4216-B49E-FE008E4947D5}" dt="2023-11-15T16:27:17.383" v="1822" actId="21"/>
          <ac:spMkLst>
            <pc:docMk/>
            <pc:sldMk cId="3103692177" sldId="327"/>
            <ac:spMk id="11" creationId="{E7274A5B-8854-4A44-870D-119E460354EF}"/>
          </ac:spMkLst>
        </pc:spChg>
      </pc:sldChg>
      <pc:sldChg chg="modSp del mod">
        <pc:chgData name="Laurine Delforge" userId="0235a965-5635-406c-8ae7-044f1ccae961" providerId="ADAL" clId="{4EC6040B-C92B-4216-B49E-FE008E4947D5}" dt="2023-11-16T09:02:43.385" v="5810" actId="47"/>
        <pc:sldMkLst>
          <pc:docMk/>
          <pc:sldMk cId="3812172288" sldId="329"/>
        </pc:sldMkLst>
        <pc:spChg chg="mod">
          <ac:chgData name="Laurine Delforge" userId="0235a965-5635-406c-8ae7-044f1ccae961" providerId="ADAL" clId="{4EC6040B-C92B-4216-B49E-FE008E4947D5}" dt="2023-11-16T09:02:30.558" v="5809" actId="20577"/>
          <ac:spMkLst>
            <pc:docMk/>
            <pc:sldMk cId="3812172288" sldId="329"/>
            <ac:spMk id="2" creationId="{21A1BC5A-ECBC-93C0-FEFF-BD0081045220}"/>
          </ac:spMkLst>
        </pc:spChg>
      </pc:sldChg>
      <pc:sldChg chg="del">
        <pc:chgData name="Laurine Delforge" userId="0235a965-5635-406c-8ae7-044f1ccae961" providerId="ADAL" clId="{4EC6040B-C92B-4216-B49E-FE008E4947D5}" dt="2023-11-16T09:04:08.001" v="5850" actId="47"/>
        <pc:sldMkLst>
          <pc:docMk/>
          <pc:sldMk cId="1342188043" sldId="331"/>
        </pc:sldMkLst>
      </pc:sldChg>
      <pc:sldChg chg="modSp del mod">
        <pc:chgData name="Laurine Delforge" userId="0235a965-5635-406c-8ae7-044f1ccae961" providerId="ADAL" clId="{4EC6040B-C92B-4216-B49E-FE008E4947D5}" dt="2023-11-16T09:04:01.502" v="5849" actId="47"/>
        <pc:sldMkLst>
          <pc:docMk/>
          <pc:sldMk cId="3850168742" sldId="334"/>
        </pc:sldMkLst>
        <pc:spChg chg="mod">
          <ac:chgData name="Laurine Delforge" userId="0235a965-5635-406c-8ae7-044f1ccae961" providerId="ADAL" clId="{4EC6040B-C92B-4216-B49E-FE008E4947D5}" dt="2023-11-16T09:03:47.985" v="5842" actId="21"/>
          <ac:spMkLst>
            <pc:docMk/>
            <pc:sldMk cId="3850168742" sldId="334"/>
            <ac:spMk id="8" creationId="{5F278CBE-9C4A-4D69-88AC-17AD3D21F386}"/>
          </ac:spMkLst>
        </pc:spChg>
        <pc:spChg chg="mod">
          <ac:chgData name="Laurine Delforge" userId="0235a965-5635-406c-8ae7-044f1ccae961" providerId="ADAL" clId="{4EC6040B-C92B-4216-B49E-FE008E4947D5}" dt="2023-11-16T09:03:22.390" v="5838" actId="21"/>
          <ac:spMkLst>
            <pc:docMk/>
            <pc:sldMk cId="3850168742" sldId="334"/>
            <ac:spMk id="11" creationId="{E7274A5B-8854-4A44-870D-119E460354EF}"/>
          </ac:spMkLst>
        </pc:spChg>
      </pc:sldChg>
      <pc:sldChg chg="add del">
        <pc:chgData name="Laurine Delforge" userId="0235a965-5635-406c-8ae7-044f1ccae961" providerId="ADAL" clId="{4EC6040B-C92B-4216-B49E-FE008E4947D5}" dt="2023-11-16T09:04:13.711" v="5851" actId="47"/>
        <pc:sldMkLst>
          <pc:docMk/>
          <pc:sldMk cId="60248579" sldId="335"/>
        </pc:sldMkLst>
      </pc:sldChg>
      <pc:sldChg chg="del">
        <pc:chgData name="Laurine Delforge" userId="0235a965-5635-406c-8ae7-044f1ccae961" providerId="ADAL" clId="{4EC6040B-C92B-4216-B49E-FE008E4947D5}" dt="2023-11-16T09:04:17.337" v="5852" actId="47"/>
        <pc:sldMkLst>
          <pc:docMk/>
          <pc:sldMk cId="318168176" sldId="336"/>
        </pc:sldMkLst>
      </pc:sldChg>
      <pc:sldChg chg="del">
        <pc:chgData name="Laurine Delforge" userId="0235a965-5635-406c-8ae7-044f1ccae961" providerId="ADAL" clId="{4EC6040B-C92B-4216-B49E-FE008E4947D5}" dt="2023-11-16T09:04:31.811" v="5853" actId="47"/>
        <pc:sldMkLst>
          <pc:docMk/>
          <pc:sldMk cId="2831527164" sldId="337"/>
        </pc:sldMkLst>
      </pc:sldChg>
      <pc:sldChg chg="del">
        <pc:chgData name="Laurine Delforge" userId="0235a965-5635-406c-8ae7-044f1ccae961" providerId="ADAL" clId="{4EC6040B-C92B-4216-B49E-FE008E4947D5}" dt="2023-11-16T09:02:21.486" v="5773" actId="47"/>
        <pc:sldMkLst>
          <pc:docMk/>
          <pc:sldMk cId="1446141849" sldId="340"/>
        </pc:sldMkLst>
      </pc:sldChg>
      <pc:sldChg chg="modSp mod modNotes">
        <pc:chgData name="Laurine Delforge" userId="0235a965-5635-406c-8ae7-044f1ccae961" providerId="ADAL" clId="{4EC6040B-C92B-4216-B49E-FE008E4947D5}" dt="2023-11-16T09:42:18.988" v="5953" actId="2711"/>
        <pc:sldMkLst>
          <pc:docMk/>
          <pc:sldMk cId="3105129972" sldId="341"/>
        </pc:sldMkLst>
        <pc:spChg chg="mod">
          <ac:chgData name="Laurine Delforge" userId="0235a965-5635-406c-8ae7-044f1ccae961" providerId="ADAL" clId="{4EC6040B-C92B-4216-B49E-FE008E4947D5}" dt="2023-11-16T09:37:47.950" v="5865" actId="1035"/>
          <ac:spMkLst>
            <pc:docMk/>
            <pc:sldMk cId="3105129972" sldId="341"/>
            <ac:spMk id="3" creationId="{F9A8E604-94BF-F1FC-17E2-6746CD5CA433}"/>
          </ac:spMkLst>
        </pc:spChg>
        <pc:spChg chg="mod">
          <ac:chgData name="Laurine Delforge" userId="0235a965-5635-406c-8ae7-044f1ccae961" providerId="ADAL" clId="{4EC6040B-C92B-4216-B49E-FE008E4947D5}" dt="2023-11-15T15:26:50.127" v="13" actId="1038"/>
          <ac:spMkLst>
            <pc:docMk/>
            <pc:sldMk cId="3105129972" sldId="341"/>
            <ac:spMk id="6" creationId="{8A1EEE92-7A77-47D0-0755-DBA035E1C1AA}"/>
          </ac:spMkLst>
        </pc:spChg>
        <pc:picChg chg="mod">
          <ac:chgData name="Laurine Delforge" userId="0235a965-5635-406c-8ae7-044f1ccae961" providerId="ADAL" clId="{4EC6040B-C92B-4216-B49E-FE008E4947D5}" dt="2023-11-15T15:26:40.919" v="5" actId="1035"/>
          <ac:picMkLst>
            <pc:docMk/>
            <pc:sldMk cId="3105129972" sldId="341"/>
            <ac:picMk id="20" creationId="{B71F8952-B0D4-2A5F-D870-1916DEB33844}"/>
          </ac:picMkLst>
        </pc:picChg>
      </pc:sldChg>
      <pc:sldChg chg="del modNotes modNotesTx">
        <pc:chgData name="Laurine Delforge" userId="0235a965-5635-406c-8ae7-044f1ccae961" providerId="ADAL" clId="{4EC6040B-C92B-4216-B49E-FE008E4947D5}" dt="2023-11-16T12:48:06.310" v="7407" actId="47"/>
        <pc:sldMkLst>
          <pc:docMk/>
          <pc:sldMk cId="3681217812" sldId="343"/>
        </pc:sldMkLst>
      </pc:sldChg>
      <pc:sldChg chg="addSp delSp modSp mod modNotesTx">
        <pc:chgData name="Laurine Delforge" userId="0235a965-5635-406c-8ae7-044f1ccae961" providerId="ADAL" clId="{4EC6040B-C92B-4216-B49E-FE008E4947D5}" dt="2023-11-16T12:49:08.535" v="7416" actId="113"/>
        <pc:sldMkLst>
          <pc:docMk/>
          <pc:sldMk cId="3617177013" sldId="344"/>
        </pc:sldMkLst>
        <pc:spChg chg="add del mod">
          <ac:chgData name="Laurine Delforge" userId="0235a965-5635-406c-8ae7-044f1ccae961" providerId="ADAL" clId="{4EC6040B-C92B-4216-B49E-FE008E4947D5}" dt="2023-11-15T16:23:01.231" v="1706" actId="478"/>
          <ac:spMkLst>
            <pc:docMk/>
            <pc:sldMk cId="3617177013" sldId="344"/>
            <ac:spMk id="5" creationId="{0EBBBB65-7B62-91D3-6F4C-850554750097}"/>
          </ac:spMkLst>
        </pc:spChg>
        <pc:spChg chg="mod">
          <ac:chgData name="Laurine Delforge" userId="0235a965-5635-406c-8ae7-044f1ccae961" providerId="ADAL" clId="{4EC6040B-C92B-4216-B49E-FE008E4947D5}" dt="2023-11-15T16:24:54.829" v="1772" actId="404"/>
          <ac:spMkLst>
            <pc:docMk/>
            <pc:sldMk cId="3617177013" sldId="344"/>
            <ac:spMk id="6" creationId="{CDA51A7B-D784-328B-4547-FD4BB8698E39}"/>
          </ac:spMkLst>
        </pc:spChg>
        <pc:spChg chg="mod">
          <ac:chgData name="Laurine Delforge" userId="0235a965-5635-406c-8ae7-044f1ccae961" providerId="ADAL" clId="{4EC6040B-C92B-4216-B49E-FE008E4947D5}" dt="2023-11-15T16:22:53.258" v="1701" actId="21"/>
          <ac:spMkLst>
            <pc:docMk/>
            <pc:sldMk cId="3617177013" sldId="344"/>
            <ac:spMk id="9" creationId="{B53F5C01-999A-5ABC-0DAF-5740B31A4C7A}"/>
          </ac:spMkLst>
        </pc:spChg>
        <pc:spChg chg="mod">
          <ac:chgData name="Laurine Delforge" userId="0235a965-5635-406c-8ae7-044f1ccae961" providerId="ADAL" clId="{4EC6040B-C92B-4216-B49E-FE008E4947D5}" dt="2023-11-16T12:39:03.183" v="7392" actId="20577"/>
          <ac:spMkLst>
            <pc:docMk/>
            <pc:sldMk cId="3617177013" sldId="344"/>
            <ac:spMk id="11" creationId="{56E92269-AB4E-674F-6B01-05EAA0BB9BAE}"/>
          </ac:spMkLst>
        </pc:spChg>
        <pc:spChg chg="add del mod">
          <ac:chgData name="Laurine Delforge" userId="0235a965-5635-406c-8ae7-044f1ccae961" providerId="ADAL" clId="{4EC6040B-C92B-4216-B49E-FE008E4947D5}" dt="2023-11-15T16:25:30.137" v="1785" actId="478"/>
          <ac:spMkLst>
            <pc:docMk/>
            <pc:sldMk cId="3617177013" sldId="344"/>
            <ac:spMk id="16" creationId="{C79B9BEC-0DB2-89A3-EB8D-FCB769A7A494}"/>
          </ac:spMkLst>
        </pc:spChg>
        <pc:spChg chg="add mod">
          <ac:chgData name="Laurine Delforge" userId="0235a965-5635-406c-8ae7-044f1ccae961" providerId="ADAL" clId="{4EC6040B-C92B-4216-B49E-FE008E4947D5}" dt="2023-11-16T11:32:54.414" v="7070" actId="20577"/>
          <ac:spMkLst>
            <pc:docMk/>
            <pc:sldMk cId="3617177013" sldId="344"/>
            <ac:spMk id="17" creationId="{0702ECC9-D87B-BB18-C9B2-9B5226B184F8}"/>
          </ac:spMkLst>
        </pc:spChg>
        <pc:spChg chg="del">
          <ac:chgData name="Laurine Delforge" userId="0235a965-5635-406c-8ae7-044f1ccae961" providerId="ADAL" clId="{4EC6040B-C92B-4216-B49E-FE008E4947D5}" dt="2023-11-16T11:19:40.444" v="6975" actId="478"/>
          <ac:spMkLst>
            <pc:docMk/>
            <pc:sldMk cId="3617177013" sldId="344"/>
            <ac:spMk id="18" creationId="{5736BE8C-7745-D174-6272-6AEFD2D58834}"/>
          </ac:spMkLst>
        </pc:spChg>
        <pc:picChg chg="add del mod">
          <ac:chgData name="Laurine Delforge" userId="0235a965-5635-406c-8ae7-044f1ccae961" providerId="ADAL" clId="{4EC6040B-C92B-4216-B49E-FE008E4947D5}" dt="2023-11-15T16:24:08.696" v="1712" actId="478"/>
          <ac:picMkLst>
            <pc:docMk/>
            <pc:sldMk cId="3617177013" sldId="344"/>
            <ac:picMk id="14" creationId="{8D1B5FE9-010F-297F-948E-E53BB40C955B}"/>
          </ac:picMkLst>
        </pc:picChg>
      </pc:sldChg>
      <pc:sldChg chg="addSp delSp modSp del mod setBg setClrOvrMap modNotesTx">
        <pc:chgData name="Laurine Delforge" userId="0235a965-5635-406c-8ae7-044f1ccae961" providerId="ADAL" clId="{4EC6040B-C92B-4216-B49E-FE008E4947D5}" dt="2023-11-15T16:15:10.392" v="1338" actId="47"/>
        <pc:sldMkLst>
          <pc:docMk/>
          <pc:sldMk cId="3960725441" sldId="348"/>
        </pc:sldMkLst>
        <pc:spChg chg="mod">
          <ac:chgData name="Laurine Delforge" userId="0235a965-5635-406c-8ae7-044f1ccae961" providerId="ADAL" clId="{4EC6040B-C92B-4216-B49E-FE008E4947D5}" dt="2023-11-15T16:13:05.701" v="1217" actId="26606"/>
          <ac:spMkLst>
            <pc:docMk/>
            <pc:sldMk cId="3960725441" sldId="348"/>
            <ac:spMk id="2" creationId="{524F6272-263F-5FDF-F45E-4787B691D47E}"/>
          </ac:spMkLst>
        </pc:spChg>
        <pc:spChg chg="del">
          <ac:chgData name="Laurine Delforge" userId="0235a965-5635-406c-8ae7-044f1ccae961" providerId="ADAL" clId="{4EC6040B-C92B-4216-B49E-FE008E4947D5}" dt="2023-11-15T16:08:59.340" v="1157" actId="478"/>
          <ac:spMkLst>
            <pc:docMk/>
            <pc:sldMk cId="3960725441" sldId="348"/>
            <ac:spMk id="3" creationId="{F9A8E604-94BF-F1FC-17E2-6746CD5CA433}"/>
          </ac:spMkLst>
        </pc:spChg>
        <pc:spChg chg="mod ord">
          <ac:chgData name="Laurine Delforge" userId="0235a965-5635-406c-8ae7-044f1ccae961" providerId="ADAL" clId="{4EC6040B-C92B-4216-B49E-FE008E4947D5}" dt="2023-11-15T16:13:05.701" v="1217" actId="26606"/>
          <ac:spMkLst>
            <pc:docMk/>
            <pc:sldMk cId="3960725441" sldId="348"/>
            <ac:spMk id="4" creationId="{C3A2B2BD-2324-3040-4372-4A1AACDFC18E}"/>
          </ac:spMkLst>
        </pc:spChg>
        <pc:spChg chg="del">
          <ac:chgData name="Laurine Delforge" userId="0235a965-5635-406c-8ae7-044f1ccae961" providerId="ADAL" clId="{4EC6040B-C92B-4216-B49E-FE008E4947D5}" dt="2023-11-15T16:12:06.092" v="1212" actId="478"/>
          <ac:spMkLst>
            <pc:docMk/>
            <pc:sldMk cId="3960725441" sldId="348"/>
            <ac:spMk id="6" creationId="{FFCF74E3-A5B7-BD25-08B9-285002F1BA67}"/>
          </ac:spMkLst>
        </pc:spChg>
        <pc:spChg chg="add del mod">
          <ac:chgData name="Laurine Delforge" userId="0235a965-5635-406c-8ae7-044f1ccae961" providerId="ADAL" clId="{4EC6040B-C92B-4216-B49E-FE008E4947D5}" dt="2023-11-15T16:09:00.366" v="1158" actId="478"/>
          <ac:spMkLst>
            <pc:docMk/>
            <pc:sldMk cId="3960725441" sldId="348"/>
            <ac:spMk id="7" creationId="{FA2EE485-C069-764F-469F-FF6DBC0ABE9F}"/>
          </ac:spMkLst>
        </pc:spChg>
        <pc:picChg chg="del">
          <ac:chgData name="Laurine Delforge" userId="0235a965-5635-406c-8ae7-044f1ccae961" providerId="ADAL" clId="{4EC6040B-C92B-4216-B49E-FE008E4947D5}" dt="2023-11-15T16:12:09.221" v="1213" actId="478"/>
          <ac:picMkLst>
            <pc:docMk/>
            <pc:sldMk cId="3960725441" sldId="348"/>
            <ac:picMk id="8" creationId="{E32B3637-D632-9701-C150-955742AE9290}"/>
          </ac:picMkLst>
        </pc:picChg>
        <pc:picChg chg="add mod ord">
          <ac:chgData name="Laurine Delforge" userId="0235a965-5635-406c-8ae7-044f1ccae961" providerId="ADAL" clId="{4EC6040B-C92B-4216-B49E-FE008E4947D5}" dt="2023-11-15T16:13:05.701" v="1217" actId="26606"/>
          <ac:picMkLst>
            <pc:docMk/>
            <pc:sldMk cId="3960725441" sldId="348"/>
            <ac:picMk id="9" creationId="{AA650A42-DFE6-8D44-7492-9576E280D734}"/>
          </ac:picMkLst>
        </pc:picChg>
        <pc:picChg chg="add mod">
          <ac:chgData name="Laurine Delforge" userId="0235a965-5635-406c-8ae7-044f1ccae961" providerId="ADAL" clId="{4EC6040B-C92B-4216-B49E-FE008E4947D5}" dt="2023-11-15T16:13:05.701" v="1217" actId="26606"/>
          <ac:picMkLst>
            <pc:docMk/>
            <pc:sldMk cId="3960725441" sldId="348"/>
            <ac:picMk id="10" creationId="{A6BCFE59-615E-84B7-B6D1-628095FF180B}"/>
          </ac:picMkLst>
        </pc:picChg>
        <pc:picChg chg="add del mod">
          <ac:chgData name="Laurine Delforge" userId="0235a965-5635-406c-8ae7-044f1ccae961" providerId="ADAL" clId="{4EC6040B-C92B-4216-B49E-FE008E4947D5}" dt="2023-11-15T16:13:09.358" v="1218" actId="478"/>
          <ac:picMkLst>
            <pc:docMk/>
            <pc:sldMk cId="3960725441" sldId="348"/>
            <ac:picMk id="11" creationId="{7AF543FC-0078-8D4B-3263-39D7EECA27FA}"/>
          </ac:picMkLst>
        </pc:picChg>
        <pc:picChg chg="add del mod">
          <ac:chgData name="Laurine Delforge" userId="0235a965-5635-406c-8ae7-044f1ccae961" providerId="ADAL" clId="{4EC6040B-C92B-4216-B49E-FE008E4947D5}" dt="2023-11-15T16:13:09.358" v="1218" actId="478"/>
          <ac:picMkLst>
            <pc:docMk/>
            <pc:sldMk cId="3960725441" sldId="348"/>
            <ac:picMk id="12" creationId="{5F8100C5-1129-0D13-1C23-6BF906E4B9DF}"/>
          </ac:picMkLst>
        </pc:picChg>
        <pc:picChg chg="add del mod ord">
          <ac:chgData name="Laurine Delforge" userId="0235a965-5635-406c-8ae7-044f1ccae961" providerId="ADAL" clId="{4EC6040B-C92B-4216-B49E-FE008E4947D5}" dt="2023-11-15T16:13:09.358" v="1218" actId="478"/>
          <ac:picMkLst>
            <pc:docMk/>
            <pc:sldMk cId="3960725441" sldId="348"/>
            <ac:picMk id="13" creationId="{78515B2E-076C-EBFE-9F62-F2E2476A6C8B}"/>
          </ac:picMkLst>
        </pc:picChg>
        <pc:picChg chg="add del mod ord">
          <ac:chgData name="Laurine Delforge" userId="0235a965-5635-406c-8ae7-044f1ccae961" providerId="ADAL" clId="{4EC6040B-C92B-4216-B49E-FE008E4947D5}" dt="2023-11-15T16:13:09.358" v="1218" actId="478"/>
          <ac:picMkLst>
            <pc:docMk/>
            <pc:sldMk cId="3960725441" sldId="348"/>
            <ac:picMk id="14" creationId="{4F6DB9B0-1A56-353D-D36D-149BBC01F53E}"/>
          </ac:picMkLst>
        </pc:picChg>
        <pc:cxnChg chg="add del">
          <ac:chgData name="Laurine Delforge" userId="0235a965-5635-406c-8ae7-044f1ccae961" providerId="ADAL" clId="{4EC6040B-C92B-4216-B49E-FE008E4947D5}" dt="2023-11-15T16:13:05.701" v="1217" actId="26606"/>
          <ac:cxnSpMkLst>
            <pc:docMk/>
            <pc:sldMk cId="3960725441" sldId="348"/>
            <ac:cxnSpMk id="19" creationId="{822A5670-0F7B-4199-AEAB-33FBA9CEA44D}"/>
          </ac:cxnSpMkLst>
        </pc:cxnChg>
        <pc:cxnChg chg="add del">
          <ac:chgData name="Laurine Delforge" userId="0235a965-5635-406c-8ae7-044f1ccae961" providerId="ADAL" clId="{4EC6040B-C92B-4216-B49E-FE008E4947D5}" dt="2023-11-15T16:13:05.701" v="1217" actId="26606"/>
          <ac:cxnSpMkLst>
            <pc:docMk/>
            <pc:sldMk cId="3960725441" sldId="348"/>
            <ac:cxnSpMk id="21" creationId="{8BB1744D-A7DF-4B65-B6E3-DCF12BB2D869}"/>
          </ac:cxnSpMkLst>
        </pc:cxnChg>
        <pc:cxnChg chg="add del">
          <ac:chgData name="Laurine Delforge" userId="0235a965-5635-406c-8ae7-044f1ccae961" providerId="ADAL" clId="{4EC6040B-C92B-4216-B49E-FE008E4947D5}" dt="2023-11-15T16:13:05.701" v="1217" actId="26606"/>
          <ac:cxnSpMkLst>
            <pc:docMk/>
            <pc:sldMk cId="3960725441" sldId="348"/>
            <ac:cxnSpMk id="23" creationId="{882DD753-EA38-4E86-91FB-05041A44A28E}"/>
          </ac:cxnSpMkLst>
        </pc:cxnChg>
        <pc:cxnChg chg="add del">
          <ac:chgData name="Laurine Delforge" userId="0235a965-5635-406c-8ae7-044f1ccae961" providerId="ADAL" clId="{4EC6040B-C92B-4216-B49E-FE008E4947D5}" dt="2023-11-15T16:13:05.701" v="1217" actId="26606"/>
          <ac:cxnSpMkLst>
            <pc:docMk/>
            <pc:sldMk cId="3960725441" sldId="348"/>
            <ac:cxnSpMk id="25" creationId="{6DA63E78-7704-45EF-B5D3-EADDF5D82674}"/>
          </ac:cxnSpMkLst>
        </pc:cxnChg>
      </pc:sldChg>
      <pc:sldChg chg="modSp mod">
        <pc:chgData name="Laurine Delforge" userId="0235a965-5635-406c-8ae7-044f1ccae961" providerId="ADAL" clId="{4EC6040B-C92B-4216-B49E-FE008E4947D5}" dt="2023-11-15T16:20:47.856" v="1615" actId="1038"/>
        <pc:sldMkLst>
          <pc:docMk/>
          <pc:sldMk cId="2806705753" sldId="351"/>
        </pc:sldMkLst>
        <pc:spChg chg="mod">
          <ac:chgData name="Laurine Delforge" userId="0235a965-5635-406c-8ae7-044f1ccae961" providerId="ADAL" clId="{4EC6040B-C92B-4216-B49E-FE008E4947D5}" dt="2023-11-15T16:20:47.856" v="1615" actId="1038"/>
          <ac:spMkLst>
            <pc:docMk/>
            <pc:sldMk cId="2806705753" sldId="351"/>
            <ac:spMk id="7" creationId="{38CF1C9E-EEB1-B427-F872-08E38AD61BC3}"/>
          </ac:spMkLst>
        </pc:spChg>
        <pc:spChg chg="mod">
          <ac:chgData name="Laurine Delforge" userId="0235a965-5635-406c-8ae7-044f1ccae961" providerId="ADAL" clId="{4EC6040B-C92B-4216-B49E-FE008E4947D5}" dt="2023-11-15T16:20:47.856" v="1615" actId="1038"/>
          <ac:spMkLst>
            <pc:docMk/>
            <pc:sldMk cId="2806705753" sldId="351"/>
            <ac:spMk id="12" creationId="{4855DB9E-D48C-ACDF-2F51-3EBD849975CA}"/>
          </ac:spMkLst>
        </pc:spChg>
      </pc:sldChg>
      <pc:sldChg chg="delSp modSp mod modNotes modNotesTx">
        <pc:chgData name="Laurine Delforge" userId="0235a965-5635-406c-8ae7-044f1ccae961" providerId="ADAL" clId="{4EC6040B-C92B-4216-B49E-FE008E4947D5}" dt="2023-11-16T12:35:12.648" v="7320" actId="20577"/>
        <pc:sldMkLst>
          <pc:docMk/>
          <pc:sldMk cId="593531748" sldId="400"/>
        </pc:sldMkLst>
        <pc:spChg chg="del mod">
          <ac:chgData name="Laurine Delforge" userId="0235a965-5635-406c-8ae7-044f1ccae961" providerId="ADAL" clId="{4EC6040B-C92B-4216-B49E-FE008E4947D5}" dt="2023-11-16T09:37:38.430" v="5856" actId="478"/>
          <ac:spMkLst>
            <pc:docMk/>
            <pc:sldMk cId="593531748" sldId="400"/>
            <ac:spMk id="3" creationId="{FF7F0207-EC14-B856-A60B-2FBFD469FD53}"/>
          </ac:spMkLst>
        </pc:spChg>
      </pc:sldChg>
      <pc:sldChg chg="modSp mod">
        <pc:chgData name="Laurine Delforge" userId="0235a965-5635-406c-8ae7-044f1ccae961" providerId="ADAL" clId="{4EC6040B-C92B-4216-B49E-FE008E4947D5}" dt="2023-11-15T16:15:50.922" v="1403" actId="948"/>
        <pc:sldMkLst>
          <pc:docMk/>
          <pc:sldMk cId="1150309494" sldId="402"/>
        </pc:sldMkLst>
        <pc:spChg chg="mod">
          <ac:chgData name="Laurine Delforge" userId="0235a965-5635-406c-8ae7-044f1ccae961" providerId="ADAL" clId="{4EC6040B-C92B-4216-B49E-FE008E4947D5}" dt="2023-11-15T16:15:50.922" v="1403" actId="948"/>
          <ac:spMkLst>
            <pc:docMk/>
            <pc:sldMk cId="1150309494" sldId="402"/>
            <ac:spMk id="4" creationId="{976F0173-A42D-CD4E-5A49-5ECCED0EEA10}"/>
          </ac:spMkLst>
        </pc:spChg>
      </pc:sldChg>
      <pc:sldChg chg="addSp delSp modSp mod modNotes modNotesTx">
        <pc:chgData name="Laurine Delforge" userId="0235a965-5635-406c-8ae7-044f1ccae961" providerId="ADAL" clId="{4EC6040B-C92B-4216-B49E-FE008E4947D5}" dt="2023-11-16T10:01:30.267" v="6949" actId="20577"/>
        <pc:sldMkLst>
          <pc:docMk/>
          <pc:sldMk cId="633332746" sldId="403"/>
        </pc:sldMkLst>
        <pc:spChg chg="del mod">
          <ac:chgData name="Laurine Delforge" userId="0235a965-5635-406c-8ae7-044f1ccae961" providerId="ADAL" clId="{4EC6040B-C92B-4216-B49E-FE008E4947D5}" dt="2023-11-15T16:08:16.639" v="1145" actId="478"/>
          <ac:spMkLst>
            <pc:docMk/>
            <pc:sldMk cId="633332746" sldId="403"/>
            <ac:spMk id="3" creationId="{D4C312FD-D0B2-9239-A5B1-0024FC497AD1}"/>
          </ac:spMkLst>
        </pc:spChg>
        <pc:spChg chg="del mod">
          <ac:chgData name="Laurine Delforge" userId="0235a965-5635-406c-8ae7-044f1ccae961" providerId="ADAL" clId="{4EC6040B-C92B-4216-B49E-FE008E4947D5}" dt="2023-11-15T16:08:33.312" v="1156" actId="478"/>
          <ac:spMkLst>
            <pc:docMk/>
            <pc:sldMk cId="633332746" sldId="403"/>
            <ac:spMk id="6" creationId="{CDFA507A-6560-7C41-EA30-8E2A60C6E102}"/>
          </ac:spMkLst>
        </pc:spChg>
        <pc:spChg chg="add del mod">
          <ac:chgData name="Laurine Delforge" userId="0235a965-5635-406c-8ae7-044f1ccae961" providerId="ADAL" clId="{4EC6040B-C92B-4216-B49E-FE008E4947D5}" dt="2023-11-15T16:08:21.961" v="1146" actId="478"/>
          <ac:spMkLst>
            <pc:docMk/>
            <pc:sldMk cId="633332746" sldId="403"/>
            <ac:spMk id="7" creationId="{585ADBC2-DD28-2C3E-DA31-D87B0B68096E}"/>
          </ac:spMkLst>
        </pc:spChg>
        <pc:graphicFrameChg chg="mod modGraphic">
          <ac:chgData name="Laurine Delforge" userId="0235a965-5635-406c-8ae7-044f1ccae961" providerId="ADAL" clId="{4EC6040B-C92B-4216-B49E-FE008E4947D5}" dt="2023-11-15T16:08:26.711" v="1155" actId="1036"/>
          <ac:graphicFrameMkLst>
            <pc:docMk/>
            <pc:sldMk cId="633332746" sldId="403"/>
            <ac:graphicFrameMk id="5" creationId="{0A2C2CC4-FAE4-2ACF-6899-DCD19021A920}"/>
          </ac:graphicFrameMkLst>
        </pc:graphicFrameChg>
      </pc:sldChg>
      <pc:sldChg chg="modNotesTx">
        <pc:chgData name="Laurine Delforge" userId="0235a965-5635-406c-8ae7-044f1ccae961" providerId="ADAL" clId="{4EC6040B-C92B-4216-B49E-FE008E4947D5}" dt="2023-11-16T12:45:27.149" v="7406" actId="113"/>
        <pc:sldMkLst>
          <pc:docMk/>
          <pc:sldMk cId="3292073739" sldId="405"/>
        </pc:sldMkLst>
      </pc:sldChg>
      <pc:sldChg chg="delSp modSp mod modNotesTx">
        <pc:chgData name="Laurine Delforge" userId="0235a965-5635-406c-8ae7-044f1ccae961" providerId="ADAL" clId="{4EC6040B-C92B-4216-B49E-FE008E4947D5}" dt="2023-11-16T11:20:17.079" v="6981" actId="478"/>
        <pc:sldMkLst>
          <pc:docMk/>
          <pc:sldMk cId="1004532701" sldId="407"/>
        </pc:sldMkLst>
        <pc:spChg chg="del">
          <ac:chgData name="Laurine Delforge" userId="0235a965-5635-406c-8ae7-044f1ccae961" providerId="ADAL" clId="{4EC6040B-C92B-4216-B49E-FE008E4947D5}" dt="2023-11-16T11:20:17.079" v="6981" actId="478"/>
          <ac:spMkLst>
            <pc:docMk/>
            <pc:sldMk cId="1004532701" sldId="407"/>
            <ac:spMk id="3" creationId="{555934FA-9BAB-A526-A962-3B6EB64C864D}"/>
          </ac:spMkLst>
        </pc:spChg>
        <pc:spChg chg="del mod">
          <ac:chgData name="Laurine Delforge" userId="0235a965-5635-406c-8ae7-044f1ccae961" providerId="ADAL" clId="{4EC6040B-C92B-4216-B49E-FE008E4947D5}" dt="2023-11-15T17:39:07.092" v="4176" actId="478"/>
          <ac:spMkLst>
            <pc:docMk/>
            <pc:sldMk cId="1004532701" sldId="407"/>
            <ac:spMk id="8" creationId="{27D2E5F9-113A-4285-35D7-E2CFEF65D192}"/>
          </ac:spMkLst>
        </pc:spChg>
        <pc:spChg chg="del mod">
          <ac:chgData name="Laurine Delforge" userId="0235a965-5635-406c-8ae7-044f1ccae961" providerId="ADAL" clId="{4EC6040B-C92B-4216-B49E-FE008E4947D5}" dt="2023-11-15T17:39:12.360" v="4178" actId="478"/>
          <ac:spMkLst>
            <pc:docMk/>
            <pc:sldMk cId="1004532701" sldId="407"/>
            <ac:spMk id="9" creationId="{68E6EAE4-D8A6-DB98-2920-1C15D5B9BEBF}"/>
          </ac:spMkLst>
        </pc:spChg>
      </pc:sldChg>
      <pc:sldChg chg="delSp mod">
        <pc:chgData name="Laurine Delforge" userId="0235a965-5635-406c-8ae7-044f1ccae961" providerId="ADAL" clId="{4EC6040B-C92B-4216-B49E-FE008E4947D5}" dt="2023-11-16T11:19:43.627" v="6976" actId="478"/>
        <pc:sldMkLst>
          <pc:docMk/>
          <pc:sldMk cId="1545497770" sldId="408"/>
        </pc:sldMkLst>
        <pc:spChg chg="del">
          <ac:chgData name="Laurine Delforge" userId="0235a965-5635-406c-8ae7-044f1ccae961" providerId="ADAL" clId="{4EC6040B-C92B-4216-B49E-FE008E4947D5}" dt="2023-11-16T11:19:43.627" v="6976" actId="478"/>
          <ac:spMkLst>
            <pc:docMk/>
            <pc:sldMk cId="1545497770" sldId="408"/>
            <ac:spMk id="5" creationId="{D95625F0-B596-8C00-4E64-ADAD12BAC91D}"/>
          </ac:spMkLst>
        </pc:spChg>
      </pc:sldChg>
      <pc:sldChg chg="delSp mod modNotes">
        <pc:chgData name="Laurine Delforge" userId="0235a965-5635-406c-8ae7-044f1ccae961" providerId="ADAL" clId="{4EC6040B-C92B-4216-B49E-FE008E4947D5}" dt="2023-11-16T11:19:46.858" v="6977" actId="478"/>
        <pc:sldMkLst>
          <pc:docMk/>
          <pc:sldMk cId="880032400" sldId="409"/>
        </pc:sldMkLst>
        <pc:spChg chg="del">
          <ac:chgData name="Laurine Delforge" userId="0235a965-5635-406c-8ae7-044f1ccae961" providerId="ADAL" clId="{4EC6040B-C92B-4216-B49E-FE008E4947D5}" dt="2023-11-16T11:19:46.858" v="6977" actId="478"/>
          <ac:spMkLst>
            <pc:docMk/>
            <pc:sldMk cId="880032400" sldId="409"/>
            <ac:spMk id="3" creationId="{8869AA8A-8291-1A1E-E012-AA7B526E48E5}"/>
          </ac:spMkLst>
        </pc:spChg>
      </pc:sldChg>
      <pc:sldChg chg="addSp delSp modSp mod modNotesTx">
        <pc:chgData name="Laurine Delforge" userId="0235a965-5635-406c-8ae7-044f1ccae961" providerId="ADAL" clId="{4EC6040B-C92B-4216-B49E-FE008E4947D5}" dt="2023-11-16T12:50:58.467" v="7442" actId="113"/>
        <pc:sldMkLst>
          <pc:docMk/>
          <pc:sldMk cId="3362767674" sldId="410"/>
        </pc:sldMkLst>
        <pc:spChg chg="del mod">
          <ac:chgData name="Laurine Delforge" userId="0235a965-5635-406c-8ae7-044f1ccae961" providerId="ADAL" clId="{4EC6040B-C92B-4216-B49E-FE008E4947D5}" dt="2023-11-15T16:25:47.261" v="1792" actId="478"/>
          <ac:spMkLst>
            <pc:docMk/>
            <pc:sldMk cId="3362767674" sldId="410"/>
            <ac:spMk id="5" creationId="{F568C741-FB42-3DA6-7D4E-A5B0EF518143}"/>
          </ac:spMkLst>
        </pc:spChg>
        <pc:spChg chg="mod">
          <ac:chgData name="Laurine Delforge" userId="0235a965-5635-406c-8ae7-044f1ccae961" providerId="ADAL" clId="{4EC6040B-C92B-4216-B49E-FE008E4947D5}" dt="2023-11-15T16:36:49.275" v="2126" actId="115"/>
          <ac:spMkLst>
            <pc:docMk/>
            <pc:sldMk cId="3362767674" sldId="410"/>
            <ac:spMk id="6" creationId="{CDA51A7B-D784-328B-4547-FD4BB8698E39}"/>
          </ac:spMkLst>
        </pc:spChg>
        <pc:spChg chg="add del mod">
          <ac:chgData name="Laurine Delforge" userId="0235a965-5635-406c-8ae7-044f1ccae961" providerId="ADAL" clId="{4EC6040B-C92B-4216-B49E-FE008E4947D5}" dt="2023-11-15T16:25:37.517" v="1787"/>
          <ac:spMkLst>
            <pc:docMk/>
            <pc:sldMk cId="3362767674" sldId="410"/>
            <ac:spMk id="8" creationId="{1543F66B-9CC1-80AF-2D71-87333897A2E4}"/>
          </ac:spMkLst>
        </pc:spChg>
        <pc:spChg chg="mod">
          <ac:chgData name="Laurine Delforge" userId="0235a965-5635-406c-8ae7-044f1ccae961" providerId="ADAL" clId="{4EC6040B-C92B-4216-B49E-FE008E4947D5}" dt="2023-11-15T16:36:38.895" v="2125" actId="20577"/>
          <ac:spMkLst>
            <pc:docMk/>
            <pc:sldMk cId="3362767674" sldId="410"/>
            <ac:spMk id="9" creationId="{B53F5C01-999A-5ABC-0DAF-5740B31A4C7A}"/>
          </ac:spMkLst>
        </pc:spChg>
        <pc:spChg chg="add mod">
          <ac:chgData name="Laurine Delforge" userId="0235a965-5635-406c-8ae7-044f1ccae961" providerId="ADAL" clId="{4EC6040B-C92B-4216-B49E-FE008E4947D5}" dt="2023-11-15T16:26:49.383" v="1809" actId="20577"/>
          <ac:spMkLst>
            <pc:docMk/>
            <pc:sldMk cId="3362767674" sldId="410"/>
            <ac:spMk id="11" creationId="{F66BC09E-AB59-1134-F579-F579BAAA448E}"/>
          </ac:spMkLst>
        </pc:spChg>
        <pc:spChg chg="del mod">
          <ac:chgData name="Laurine Delforge" userId="0235a965-5635-406c-8ae7-044f1ccae961" providerId="ADAL" clId="{4EC6040B-C92B-4216-B49E-FE008E4947D5}" dt="2023-11-16T11:19:35.667" v="6974" actId="478"/>
          <ac:spMkLst>
            <pc:docMk/>
            <pc:sldMk cId="3362767674" sldId="410"/>
            <ac:spMk id="14" creationId="{DE37CBBE-32EA-C6F3-6A01-6C11EA7BB54F}"/>
          </ac:spMkLst>
        </pc:spChg>
      </pc:sldChg>
      <pc:sldChg chg="addSp delSp modSp mod modNotesTx">
        <pc:chgData name="Laurine Delforge" userId="0235a965-5635-406c-8ae7-044f1ccae961" providerId="ADAL" clId="{4EC6040B-C92B-4216-B49E-FE008E4947D5}" dt="2023-11-16T12:52:35.566" v="7466" actId="20577"/>
        <pc:sldMkLst>
          <pc:docMk/>
          <pc:sldMk cId="1143342892" sldId="411"/>
        </pc:sldMkLst>
        <pc:spChg chg="add mod">
          <ac:chgData name="Laurine Delforge" userId="0235a965-5635-406c-8ae7-044f1ccae961" providerId="ADAL" clId="{4EC6040B-C92B-4216-B49E-FE008E4947D5}" dt="2023-11-15T16:37:55.840" v="2166"/>
          <ac:spMkLst>
            <pc:docMk/>
            <pc:sldMk cId="1143342892" sldId="411"/>
            <ac:spMk id="5" creationId="{90CEBA4D-3343-92C4-D1AA-0ACBEAD7E1ED}"/>
          </ac:spMkLst>
        </pc:spChg>
        <pc:spChg chg="mod">
          <ac:chgData name="Laurine Delforge" userId="0235a965-5635-406c-8ae7-044f1ccae961" providerId="ADAL" clId="{4EC6040B-C92B-4216-B49E-FE008E4947D5}" dt="2023-11-15T16:42:51.834" v="2444" actId="20577"/>
          <ac:spMkLst>
            <pc:docMk/>
            <pc:sldMk cId="1143342892" sldId="411"/>
            <ac:spMk id="6" creationId="{CDA51A7B-D784-328B-4547-FD4BB8698E39}"/>
          </ac:spMkLst>
        </pc:spChg>
        <pc:spChg chg="del mod">
          <ac:chgData name="Laurine Delforge" userId="0235a965-5635-406c-8ae7-044f1ccae961" providerId="ADAL" clId="{4EC6040B-C92B-4216-B49E-FE008E4947D5}" dt="2023-11-15T16:37:57.119" v="2167" actId="478"/>
          <ac:spMkLst>
            <pc:docMk/>
            <pc:sldMk cId="1143342892" sldId="411"/>
            <ac:spMk id="8" creationId="{D0F1B971-A233-9E57-9357-F858E690BDEE}"/>
          </ac:spMkLst>
        </pc:spChg>
        <pc:spChg chg="mod">
          <ac:chgData name="Laurine Delforge" userId="0235a965-5635-406c-8ae7-044f1ccae961" providerId="ADAL" clId="{4EC6040B-C92B-4216-B49E-FE008E4947D5}" dt="2023-11-15T16:51:31.022" v="2912" actId="113"/>
          <ac:spMkLst>
            <pc:docMk/>
            <pc:sldMk cId="1143342892" sldId="411"/>
            <ac:spMk id="9" creationId="{B53F5C01-999A-5ABC-0DAF-5740B31A4C7A}"/>
          </ac:spMkLst>
        </pc:spChg>
        <pc:spChg chg="del">
          <ac:chgData name="Laurine Delforge" userId="0235a965-5635-406c-8ae7-044f1ccae961" providerId="ADAL" clId="{4EC6040B-C92B-4216-B49E-FE008E4947D5}" dt="2023-11-15T16:46:19.017" v="2545" actId="478"/>
          <ac:spMkLst>
            <pc:docMk/>
            <pc:sldMk cId="1143342892" sldId="411"/>
            <ac:spMk id="14" creationId="{7A64CE10-4590-5C9C-28CC-986C1089857A}"/>
          </ac:spMkLst>
        </pc:spChg>
        <pc:picChg chg="add del mod">
          <ac:chgData name="Laurine Delforge" userId="0235a965-5635-406c-8ae7-044f1ccae961" providerId="ADAL" clId="{4EC6040B-C92B-4216-B49E-FE008E4947D5}" dt="2023-11-15T16:46:07.030" v="2542" actId="478"/>
          <ac:picMkLst>
            <pc:docMk/>
            <pc:sldMk cId="1143342892" sldId="411"/>
            <ac:picMk id="15" creationId="{9DB6C12B-E63B-7EFE-A055-6E63576A0300}"/>
          </ac:picMkLst>
        </pc:picChg>
        <pc:picChg chg="add mod modCrop">
          <ac:chgData name="Laurine Delforge" userId="0235a965-5635-406c-8ae7-044f1ccae961" providerId="ADAL" clId="{4EC6040B-C92B-4216-B49E-FE008E4947D5}" dt="2023-11-15T16:46:20.522" v="2546" actId="1076"/>
          <ac:picMkLst>
            <pc:docMk/>
            <pc:sldMk cId="1143342892" sldId="411"/>
            <ac:picMk id="17" creationId="{56D128E7-BE4F-6550-7C34-15F002091AE1}"/>
          </ac:picMkLst>
        </pc:picChg>
      </pc:sldChg>
      <pc:sldChg chg="addSp delSp modSp mod modNotesTx">
        <pc:chgData name="Laurine Delforge" userId="0235a965-5635-406c-8ae7-044f1ccae961" providerId="ADAL" clId="{4EC6040B-C92B-4216-B49E-FE008E4947D5}" dt="2023-11-16T11:19:31.570" v="6972" actId="478"/>
        <pc:sldMkLst>
          <pc:docMk/>
          <pc:sldMk cId="2518306821" sldId="412"/>
        </pc:sldMkLst>
        <pc:spChg chg="add del mod">
          <ac:chgData name="Laurine Delforge" userId="0235a965-5635-406c-8ae7-044f1ccae961" providerId="ADAL" clId="{4EC6040B-C92B-4216-B49E-FE008E4947D5}" dt="2023-11-15T17:14:55.577" v="3558" actId="478"/>
          <ac:spMkLst>
            <pc:docMk/>
            <pc:sldMk cId="2518306821" sldId="412"/>
            <ac:spMk id="5" creationId="{F9A7D1EA-9A06-1E16-330B-08CCEDC58FAC}"/>
          </ac:spMkLst>
        </pc:spChg>
        <pc:spChg chg="mod">
          <ac:chgData name="Laurine Delforge" userId="0235a965-5635-406c-8ae7-044f1ccae961" providerId="ADAL" clId="{4EC6040B-C92B-4216-B49E-FE008E4947D5}" dt="2023-11-15T17:16:42.068" v="3655" actId="948"/>
          <ac:spMkLst>
            <pc:docMk/>
            <pc:sldMk cId="2518306821" sldId="412"/>
            <ac:spMk id="6" creationId="{CDA51A7B-D784-328B-4547-FD4BB8698E39}"/>
          </ac:spMkLst>
        </pc:spChg>
        <pc:spChg chg="mod">
          <ac:chgData name="Laurine Delforge" userId="0235a965-5635-406c-8ae7-044f1ccae961" providerId="ADAL" clId="{4EC6040B-C92B-4216-B49E-FE008E4947D5}" dt="2023-11-15T16:51:55.914" v="2927" actId="313"/>
          <ac:spMkLst>
            <pc:docMk/>
            <pc:sldMk cId="2518306821" sldId="412"/>
            <ac:spMk id="8" creationId="{D0F1B971-A233-9E57-9357-F858E690BDEE}"/>
          </ac:spMkLst>
        </pc:spChg>
        <pc:spChg chg="mod">
          <ac:chgData name="Laurine Delforge" userId="0235a965-5635-406c-8ae7-044f1ccae961" providerId="ADAL" clId="{4EC6040B-C92B-4216-B49E-FE008E4947D5}" dt="2023-11-15T17:18:14.839" v="3663" actId="20577"/>
          <ac:spMkLst>
            <pc:docMk/>
            <pc:sldMk cId="2518306821" sldId="412"/>
            <ac:spMk id="9" creationId="{B53F5C01-999A-5ABC-0DAF-5740B31A4C7A}"/>
          </ac:spMkLst>
        </pc:spChg>
        <pc:spChg chg="del">
          <ac:chgData name="Laurine Delforge" userId="0235a965-5635-406c-8ae7-044f1ccae961" providerId="ADAL" clId="{4EC6040B-C92B-4216-B49E-FE008E4947D5}" dt="2023-11-16T11:19:31.570" v="6972" actId="478"/>
          <ac:spMkLst>
            <pc:docMk/>
            <pc:sldMk cId="2518306821" sldId="412"/>
            <ac:spMk id="11" creationId="{B31F26E7-0050-7401-DF93-1B6B8C79089F}"/>
          </ac:spMkLst>
        </pc:spChg>
      </pc:sldChg>
      <pc:sldChg chg="addSp delSp modSp mod modNotesTx">
        <pc:chgData name="Laurine Delforge" userId="0235a965-5635-406c-8ae7-044f1ccae961" providerId="ADAL" clId="{4EC6040B-C92B-4216-B49E-FE008E4947D5}" dt="2023-11-16T11:34:46.277" v="7074"/>
        <pc:sldMkLst>
          <pc:docMk/>
          <pc:sldMk cId="929978440" sldId="413"/>
        </pc:sldMkLst>
        <pc:spChg chg="add mod">
          <ac:chgData name="Laurine Delforge" userId="0235a965-5635-406c-8ae7-044f1ccae961" providerId="ADAL" clId="{4EC6040B-C92B-4216-B49E-FE008E4947D5}" dt="2023-11-15T16:52:29.031" v="2946"/>
          <ac:spMkLst>
            <pc:docMk/>
            <pc:sldMk cId="929978440" sldId="413"/>
            <ac:spMk id="5" creationId="{B4C46B72-B73A-467A-A38A-C4A6E9F3DF8D}"/>
          </ac:spMkLst>
        </pc:spChg>
        <pc:spChg chg="mod">
          <ac:chgData name="Laurine Delforge" userId="0235a965-5635-406c-8ae7-044f1ccae961" providerId="ADAL" clId="{4EC6040B-C92B-4216-B49E-FE008E4947D5}" dt="2023-11-15T17:38:00.036" v="4168" actId="113"/>
          <ac:spMkLst>
            <pc:docMk/>
            <pc:sldMk cId="929978440" sldId="413"/>
            <ac:spMk id="6" creationId="{CDA51A7B-D784-328B-4547-FD4BB8698E39}"/>
          </ac:spMkLst>
        </pc:spChg>
        <pc:spChg chg="del mod">
          <ac:chgData name="Laurine Delforge" userId="0235a965-5635-406c-8ae7-044f1ccae961" providerId="ADAL" clId="{4EC6040B-C92B-4216-B49E-FE008E4947D5}" dt="2023-11-15T16:52:30.072" v="2947" actId="478"/>
          <ac:spMkLst>
            <pc:docMk/>
            <pc:sldMk cId="929978440" sldId="413"/>
            <ac:spMk id="8" creationId="{D0F1B971-A233-9E57-9357-F858E690BDEE}"/>
          </ac:spMkLst>
        </pc:spChg>
        <pc:spChg chg="mod">
          <ac:chgData name="Laurine Delforge" userId="0235a965-5635-406c-8ae7-044f1ccae961" providerId="ADAL" clId="{4EC6040B-C92B-4216-B49E-FE008E4947D5}" dt="2023-11-16T07:35:42.785" v="4204" actId="6549"/>
          <ac:spMkLst>
            <pc:docMk/>
            <pc:sldMk cId="929978440" sldId="413"/>
            <ac:spMk id="9" creationId="{B53F5C01-999A-5ABC-0DAF-5740B31A4C7A}"/>
          </ac:spMkLst>
        </pc:spChg>
        <pc:spChg chg="del">
          <ac:chgData name="Laurine Delforge" userId="0235a965-5635-406c-8ae7-044f1ccae961" providerId="ADAL" clId="{4EC6040B-C92B-4216-B49E-FE008E4947D5}" dt="2023-11-15T17:28:15.055" v="3888" actId="478"/>
          <ac:spMkLst>
            <pc:docMk/>
            <pc:sldMk cId="929978440" sldId="413"/>
            <ac:spMk id="11" creationId="{53CB496A-A021-9064-514A-E9E58552A9CA}"/>
          </ac:spMkLst>
        </pc:spChg>
      </pc:sldChg>
      <pc:sldChg chg="addSp delSp modSp mod modNotesTx">
        <pc:chgData name="Laurine Delforge" userId="0235a965-5635-406c-8ae7-044f1ccae961" providerId="ADAL" clId="{4EC6040B-C92B-4216-B49E-FE008E4947D5}" dt="2023-11-16T11:35:01.100" v="7076"/>
        <pc:sldMkLst>
          <pc:docMk/>
          <pc:sldMk cId="4064364030" sldId="415"/>
        </pc:sldMkLst>
        <pc:spChg chg="mod">
          <ac:chgData name="Laurine Delforge" userId="0235a965-5635-406c-8ae7-044f1ccae961" providerId="ADAL" clId="{4EC6040B-C92B-4216-B49E-FE008E4947D5}" dt="2023-11-16T07:49:01.850" v="4246" actId="1076"/>
          <ac:spMkLst>
            <pc:docMk/>
            <pc:sldMk cId="4064364030" sldId="415"/>
            <ac:spMk id="4" creationId="{E65D99D9-B905-563B-D224-9868315D7284}"/>
          </ac:spMkLst>
        </pc:spChg>
        <pc:spChg chg="mod">
          <ac:chgData name="Laurine Delforge" userId="0235a965-5635-406c-8ae7-044f1ccae961" providerId="ADAL" clId="{4EC6040B-C92B-4216-B49E-FE008E4947D5}" dt="2023-11-16T07:52:59.307" v="4517" actId="20577"/>
          <ac:spMkLst>
            <pc:docMk/>
            <pc:sldMk cId="4064364030" sldId="415"/>
            <ac:spMk id="6" creationId="{CDA51A7B-D784-328B-4547-FD4BB8698E39}"/>
          </ac:spMkLst>
        </pc:spChg>
        <pc:spChg chg="del mod">
          <ac:chgData name="Laurine Delforge" userId="0235a965-5635-406c-8ae7-044f1ccae961" providerId="ADAL" clId="{4EC6040B-C92B-4216-B49E-FE008E4947D5}" dt="2023-11-16T11:19:26.567" v="6971" actId="478"/>
          <ac:spMkLst>
            <pc:docMk/>
            <pc:sldMk cId="4064364030" sldId="415"/>
            <ac:spMk id="8" creationId="{78D11275-393E-BE19-411B-09DA135FBF57}"/>
          </ac:spMkLst>
        </pc:spChg>
        <pc:spChg chg="mod">
          <ac:chgData name="Laurine Delforge" userId="0235a965-5635-406c-8ae7-044f1ccae961" providerId="ADAL" clId="{4EC6040B-C92B-4216-B49E-FE008E4947D5}" dt="2023-11-16T08:06:40.230" v="4831" actId="948"/>
          <ac:spMkLst>
            <pc:docMk/>
            <pc:sldMk cId="4064364030" sldId="415"/>
            <ac:spMk id="9" creationId="{B53F5C01-999A-5ABC-0DAF-5740B31A4C7A}"/>
          </ac:spMkLst>
        </pc:spChg>
        <pc:spChg chg="mod">
          <ac:chgData name="Laurine Delforge" userId="0235a965-5635-406c-8ae7-044f1ccae961" providerId="ADAL" clId="{4EC6040B-C92B-4216-B49E-FE008E4947D5}" dt="2023-11-16T07:49:30.643" v="4290" actId="20577"/>
          <ac:spMkLst>
            <pc:docMk/>
            <pc:sldMk cId="4064364030" sldId="415"/>
            <ac:spMk id="11" creationId="{56E92269-AB4E-674F-6B01-05EAA0BB9BAE}"/>
          </ac:spMkLst>
        </pc:spChg>
        <pc:picChg chg="add del">
          <ac:chgData name="Laurine Delforge" userId="0235a965-5635-406c-8ae7-044f1ccae961" providerId="ADAL" clId="{4EC6040B-C92B-4216-B49E-FE008E4947D5}" dt="2023-11-15T17:39:20.715" v="4181" actId="478"/>
          <ac:picMkLst>
            <pc:docMk/>
            <pc:sldMk cId="4064364030" sldId="415"/>
            <ac:picMk id="14" creationId="{4D822E98-4C95-7A55-8CD9-259280F2E6E4}"/>
          </ac:picMkLst>
        </pc:picChg>
      </pc:sldChg>
      <pc:sldChg chg="delSp modSp mod modNotesTx">
        <pc:chgData name="Laurine Delforge" userId="0235a965-5635-406c-8ae7-044f1ccae961" providerId="ADAL" clId="{4EC6040B-C92B-4216-B49E-FE008E4947D5}" dt="2023-11-16T11:19:20.955" v="6969" actId="478"/>
        <pc:sldMkLst>
          <pc:docMk/>
          <pc:sldMk cId="2223640242" sldId="416"/>
        </pc:sldMkLst>
        <pc:spChg chg="mod">
          <ac:chgData name="Laurine Delforge" userId="0235a965-5635-406c-8ae7-044f1ccae961" providerId="ADAL" clId="{4EC6040B-C92B-4216-B49E-FE008E4947D5}" dt="2023-11-16T08:12:51.004" v="5052" actId="404"/>
          <ac:spMkLst>
            <pc:docMk/>
            <pc:sldMk cId="2223640242" sldId="416"/>
            <ac:spMk id="6" creationId="{CDA51A7B-D784-328B-4547-FD4BB8698E39}"/>
          </ac:spMkLst>
        </pc:spChg>
        <pc:spChg chg="mod">
          <ac:chgData name="Laurine Delforge" userId="0235a965-5635-406c-8ae7-044f1ccae961" providerId="ADAL" clId="{4EC6040B-C92B-4216-B49E-FE008E4947D5}" dt="2023-11-16T08:57:26.548" v="5653" actId="20577"/>
          <ac:spMkLst>
            <pc:docMk/>
            <pc:sldMk cId="2223640242" sldId="416"/>
            <ac:spMk id="8" creationId="{D0F1B971-A233-9E57-9357-F858E690BDEE}"/>
          </ac:spMkLst>
        </pc:spChg>
        <pc:spChg chg="mod">
          <ac:chgData name="Laurine Delforge" userId="0235a965-5635-406c-8ae7-044f1ccae961" providerId="ADAL" clId="{4EC6040B-C92B-4216-B49E-FE008E4947D5}" dt="2023-11-16T08:17:58.371" v="5231" actId="6549"/>
          <ac:spMkLst>
            <pc:docMk/>
            <pc:sldMk cId="2223640242" sldId="416"/>
            <ac:spMk id="9" creationId="{B53F5C01-999A-5ABC-0DAF-5740B31A4C7A}"/>
          </ac:spMkLst>
        </pc:spChg>
        <pc:spChg chg="del">
          <ac:chgData name="Laurine Delforge" userId="0235a965-5635-406c-8ae7-044f1ccae961" providerId="ADAL" clId="{4EC6040B-C92B-4216-B49E-FE008E4947D5}" dt="2023-11-16T11:19:20.955" v="6969" actId="478"/>
          <ac:spMkLst>
            <pc:docMk/>
            <pc:sldMk cId="2223640242" sldId="416"/>
            <ac:spMk id="11" creationId="{64135CEB-D8FD-2886-65BA-FAC4C941ACB8}"/>
          </ac:spMkLst>
        </pc:spChg>
      </pc:sldChg>
      <pc:sldChg chg="addSp delSp modSp mod modNotesTx">
        <pc:chgData name="Laurine Delforge" userId="0235a965-5635-406c-8ae7-044f1ccae961" providerId="ADAL" clId="{4EC6040B-C92B-4216-B49E-FE008E4947D5}" dt="2023-11-16T11:19:18.139" v="6968" actId="478"/>
        <pc:sldMkLst>
          <pc:docMk/>
          <pc:sldMk cId="55670441" sldId="417"/>
        </pc:sldMkLst>
        <pc:spChg chg="mod">
          <ac:chgData name="Laurine Delforge" userId="0235a965-5635-406c-8ae7-044f1ccae961" providerId="ADAL" clId="{4EC6040B-C92B-4216-B49E-FE008E4947D5}" dt="2023-11-16T08:22:07.799" v="5324" actId="1076"/>
          <ac:spMkLst>
            <pc:docMk/>
            <pc:sldMk cId="55670441" sldId="417"/>
            <ac:spMk id="3" creationId="{8CE893E3-0AD9-907A-2DF1-F64C97EBA2B9}"/>
          </ac:spMkLst>
        </pc:spChg>
        <pc:spChg chg="add mod">
          <ac:chgData name="Laurine Delforge" userId="0235a965-5635-406c-8ae7-044f1ccae961" providerId="ADAL" clId="{4EC6040B-C92B-4216-B49E-FE008E4947D5}" dt="2023-11-16T08:58:09.102" v="5665"/>
          <ac:spMkLst>
            <pc:docMk/>
            <pc:sldMk cId="55670441" sldId="417"/>
            <ac:spMk id="5" creationId="{D8E9379F-1E3B-2309-196A-2456B986A473}"/>
          </ac:spMkLst>
        </pc:spChg>
        <pc:spChg chg="mod">
          <ac:chgData name="Laurine Delforge" userId="0235a965-5635-406c-8ae7-044f1ccae961" providerId="ADAL" clId="{4EC6040B-C92B-4216-B49E-FE008E4947D5}" dt="2023-11-16T08:54:56.367" v="5632" actId="6549"/>
          <ac:spMkLst>
            <pc:docMk/>
            <pc:sldMk cId="55670441" sldId="417"/>
            <ac:spMk id="6" creationId="{CDA51A7B-D784-328B-4547-FD4BB8698E39}"/>
          </ac:spMkLst>
        </pc:spChg>
        <pc:spChg chg="del mod">
          <ac:chgData name="Laurine Delforge" userId="0235a965-5635-406c-8ae7-044f1ccae961" providerId="ADAL" clId="{4EC6040B-C92B-4216-B49E-FE008E4947D5}" dt="2023-11-16T08:58:10.853" v="5666" actId="478"/>
          <ac:spMkLst>
            <pc:docMk/>
            <pc:sldMk cId="55670441" sldId="417"/>
            <ac:spMk id="8" creationId="{D0F1B971-A233-9E57-9357-F858E690BDEE}"/>
          </ac:spMkLst>
        </pc:spChg>
        <pc:spChg chg="mod">
          <ac:chgData name="Laurine Delforge" userId="0235a965-5635-406c-8ae7-044f1ccae961" providerId="ADAL" clId="{4EC6040B-C92B-4216-B49E-FE008E4947D5}" dt="2023-11-16T11:19:14.254" v="6967" actId="6549"/>
          <ac:spMkLst>
            <pc:docMk/>
            <pc:sldMk cId="55670441" sldId="417"/>
            <ac:spMk id="9" creationId="{B53F5C01-999A-5ABC-0DAF-5740B31A4C7A}"/>
          </ac:spMkLst>
        </pc:spChg>
        <pc:spChg chg="del">
          <ac:chgData name="Laurine Delforge" userId="0235a965-5635-406c-8ae7-044f1ccae961" providerId="ADAL" clId="{4EC6040B-C92B-4216-B49E-FE008E4947D5}" dt="2023-11-16T11:19:18.139" v="6968" actId="478"/>
          <ac:spMkLst>
            <pc:docMk/>
            <pc:sldMk cId="55670441" sldId="417"/>
            <ac:spMk id="11" creationId="{DCD729AF-410D-C20C-753E-D31B831196E2}"/>
          </ac:spMkLst>
        </pc:spChg>
      </pc:sldChg>
      <pc:sldChg chg="del">
        <pc:chgData name="Laurine Delforge" userId="0235a965-5635-406c-8ae7-044f1ccae961" providerId="ADAL" clId="{4EC6040B-C92B-4216-B49E-FE008E4947D5}" dt="2023-11-16T09:02:23.236" v="5774" actId="47"/>
        <pc:sldMkLst>
          <pc:docMk/>
          <pc:sldMk cId="4195228116" sldId="418"/>
        </pc:sldMkLst>
      </pc:sldChg>
      <pc:sldChg chg="del">
        <pc:chgData name="Laurine Delforge" userId="0235a965-5635-406c-8ae7-044f1ccae961" providerId="ADAL" clId="{4EC6040B-C92B-4216-B49E-FE008E4947D5}" dt="2023-11-15T16:37:06.821" v="2127" actId="47"/>
        <pc:sldMkLst>
          <pc:docMk/>
          <pc:sldMk cId="3113223525" sldId="419"/>
        </pc:sldMkLst>
      </pc:sldChg>
      <pc:sldChg chg="del">
        <pc:chgData name="Laurine Delforge" userId="0235a965-5635-406c-8ae7-044f1ccae961" providerId="ADAL" clId="{4EC6040B-C92B-4216-B49E-FE008E4947D5}" dt="2023-11-15T16:37:12.455" v="2128" actId="47"/>
        <pc:sldMkLst>
          <pc:docMk/>
          <pc:sldMk cId="3064857778" sldId="420"/>
        </pc:sldMkLst>
      </pc:sldChg>
      <pc:sldChg chg="addSp delSp modSp new add del mod setBg modClrScheme modShow chgLayout">
        <pc:chgData name="Laurine Delforge" userId="0235a965-5635-406c-8ae7-044f1ccae961" providerId="ADAL" clId="{4EC6040B-C92B-4216-B49E-FE008E4947D5}" dt="2023-11-16T08:01:04.852" v="4660" actId="47"/>
        <pc:sldMkLst>
          <pc:docMk/>
          <pc:sldMk cId="2419529817" sldId="421"/>
        </pc:sldMkLst>
        <pc:spChg chg="del mod ord">
          <ac:chgData name="Laurine Delforge" userId="0235a965-5635-406c-8ae7-044f1ccae961" providerId="ADAL" clId="{4EC6040B-C92B-4216-B49E-FE008E4947D5}" dt="2023-11-15T16:10:53.071" v="1192" actId="700"/>
          <ac:spMkLst>
            <pc:docMk/>
            <pc:sldMk cId="2419529817" sldId="421"/>
            <ac:spMk id="2" creationId="{AA174166-AD1D-FB8D-180A-50FE3AE30D15}"/>
          </ac:spMkLst>
        </pc:spChg>
        <pc:spChg chg="del">
          <ac:chgData name="Laurine Delforge" userId="0235a965-5635-406c-8ae7-044f1ccae961" providerId="ADAL" clId="{4EC6040B-C92B-4216-B49E-FE008E4947D5}" dt="2023-11-15T16:10:53.071" v="1192" actId="700"/>
          <ac:spMkLst>
            <pc:docMk/>
            <pc:sldMk cId="2419529817" sldId="421"/>
            <ac:spMk id="3" creationId="{516A4B5A-2B7B-271E-46B6-76CABA29CB29}"/>
          </ac:spMkLst>
        </pc:spChg>
        <pc:spChg chg="add del">
          <ac:chgData name="Laurine Delforge" userId="0235a965-5635-406c-8ae7-044f1ccae961" providerId="ADAL" clId="{4EC6040B-C92B-4216-B49E-FE008E4947D5}" dt="2023-11-15T16:10:53.071" v="1192" actId="700"/>
          <ac:spMkLst>
            <pc:docMk/>
            <pc:sldMk cId="2419529817" sldId="421"/>
            <ac:spMk id="4" creationId="{D826A34C-7949-8BA4-E9DD-04D93AD000FD}"/>
          </ac:spMkLst>
        </pc:spChg>
        <pc:spChg chg="del mod ord">
          <ac:chgData name="Laurine Delforge" userId="0235a965-5635-406c-8ae7-044f1ccae961" providerId="ADAL" clId="{4EC6040B-C92B-4216-B49E-FE008E4947D5}" dt="2023-11-15T16:10:53.071" v="1192" actId="700"/>
          <ac:spMkLst>
            <pc:docMk/>
            <pc:sldMk cId="2419529817" sldId="421"/>
            <ac:spMk id="5" creationId="{F96A8F2E-277A-1DF2-B727-43E352299EF3}"/>
          </ac:spMkLst>
        </pc:spChg>
        <pc:spChg chg="mod ord">
          <ac:chgData name="Laurine Delforge" userId="0235a965-5635-406c-8ae7-044f1ccae961" providerId="ADAL" clId="{4EC6040B-C92B-4216-B49E-FE008E4947D5}" dt="2023-11-15T16:11:00.613" v="1198" actId="26606"/>
          <ac:spMkLst>
            <pc:docMk/>
            <pc:sldMk cId="2419529817" sldId="421"/>
            <ac:spMk id="6" creationId="{5C6D8184-9E01-9161-70DF-99398D740E96}"/>
          </ac:spMkLst>
        </pc:spChg>
        <pc:spChg chg="add mod ord">
          <ac:chgData name="Laurine Delforge" userId="0235a965-5635-406c-8ae7-044f1ccae961" providerId="ADAL" clId="{4EC6040B-C92B-4216-B49E-FE008E4947D5}" dt="2023-11-15T16:11:00.613" v="1198" actId="26606"/>
          <ac:spMkLst>
            <pc:docMk/>
            <pc:sldMk cId="2419529817" sldId="421"/>
            <ac:spMk id="11" creationId="{1E448B22-51B0-E429-6C5F-6BC5776B3D17}"/>
          </ac:spMkLst>
        </pc:spChg>
        <pc:spChg chg="add mod ord">
          <ac:chgData name="Laurine Delforge" userId="0235a965-5635-406c-8ae7-044f1ccae961" providerId="ADAL" clId="{4EC6040B-C92B-4216-B49E-FE008E4947D5}" dt="2023-11-15T16:11:00.613" v="1198" actId="26606"/>
          <ac:spMkLst>
            <pc:docMk/>
            <pc:sldMk cId="2419529817" sldId="421"/>
            <ac:spMk id="12" creationId="{79EE97BA-FA39-EDC1-2F1E-3A165FF9AA26}"/>
          </ac:spMkLst>
        </pc:spChg>
        <pc:spChg chg="add del">
          <ac:chgData name="Laurine Delforge" userId="0235a965-5635-406c-8ae7-044f1ccae961" providerId="ADAL" clId="{4EC6040B-C92B-4216-B49E-FE008E4947D5}" dt="2023-11-15T16:11:00.587" v="1197" actId="26606"/>
          <ac:spMkLst>
            <pc:docMk/>
            <pc:sldMk cId="2419529817" sldId="421"/>
            <ac:spMk id="19" creationId="{8555C5B3-193A-4749-9AFD-682E53CDDE8F}"/>
          </ac:spMkLst>
        </pc:spChg>
        <pc:spChg chg="add del">
          <ac:chgData name="Laurine Delforge" userId="0235a965-5635-406c-8ae7-044f1ccae961" providerId="ADAL" clId="{4EC6040B-C92B-4216-B49E-FE008E4947D5}" dt="2023-11-15T16:11:00.587" v="1197" actId="26606"/>
          <ac:spMkLst>
            <pc:docMk/>
            <pc:sldMk cId="2419529817" sldId="421"/>
            <ac:spMk id="21" creationId="{2EAE06A6-F76A-41C9-827A-C561B004485C}"/>
          </ac:spMkLst>
        </pc:spChg>
        <pc:spChg chg="add del">
          <ac:chgData name="Laurine Delforge" userId="0235a965-5635-406c-8ae7-044f1ccae961" providerId="ADAL" clId="{4EC6040B-C92B-4216-B49E-FE008E4947D5}" dt="2023-11-15T16:11:00.587" v="1197" actId="26606"/>
          <ac:spMkLst>
            <pc:docMk/>
            <pc:sldMk cId="2419529817" sldId="421"/>
            <ac:spMk id="23" creationId="{89F9D4E8-0639-444B-949B-9518585061AF}"/>
          </ac:spMkLst>
        </pc:spChg>
        <pc:spChg chg="add del">
          <ac:chgData name="Laurine Delforge" userId="0235a965-5635-406c-8ae7-044f1ccae961" providerId="ADAL" clId="{4EC6040B-C92B-4216-B49E-FE008E4947D5}" dt="2023-11-15T16:11:00.587" v="1197" actId="26606"/>
          <ac:spMkLst>
            <pc:docMk/>
            <pc:sldMk cId="2419529817" sldId="421"/>
            <ac:spMk id="25" creationId="{7E3DA7A2-ED70-4BBA-AB72-00AD461FA405}"/>
          </ac:spMkLst>
        </pc:spChg>
        <pc:spChg chg="add del">
          <ac:chgData name="Laurine Delforge" userId="0235a965-5635-406c-8ae7-044f1ccae961" providerId="ADAL" clId="{4EC6040B-C92B-4216-B49E-FE008E4947D5}" dt="2023-11-15T16:11:00.587" v="1197" actId="26606"/>
          <ac:spMkLst>
            <pc:docMk/>
            <pc:sldMk cId="2419529817" sldId="421"/>
            <ac:spMk id="27" creationId="{FC485432-3647-4218-B5D3-15D3FA222B13}"/>
          </ac:spMkLst>
        </pc:spChg>
        <pc:spChg chg="add del">
          <ac:chgData name="Laurine Delforge" userId="0235a965-5635-406c-8ae7-044f1ccae961" providerId="ADAL" clId="{4EC6040B-C92B-4216-B49E-FE008E4947D5}" dt="2023-11-15T16:11:00.587" v="1197" actId="26606"/>
          <ac:spMkLst>
            <pc:docMk/>
            <pc:sldMk cId="2419529817" sldId="421"/>
            <ac:spMk id="29" creationId="{F4AFDDCA-6ABA-4D23-8A5C-1BF0F4308148}"/>
          </ac:spMkLst>
        </pc:spChg>
        <pc:spChg chg="add">
          <ac:chgData name="Laurine Delforge" userId="0235a965-5635-406c-8ae7-044f1ccae961" providerId="ADAL" clId="{4EC6040B-C92B-4216-B49E-FE008E4947D5}" dt="2023-11-15T16:11:00.613" v="1198" actId="26606"/>
          <ac:spMkLst>
            <pc:docMk/>
            <pc:sldMk cId="2419529817" sldId="421"/>
            <ac:spMk id="31" creationId="{870A1295-61BC-4214-AA3E-D396673024D0}"/>
          </ac:spMkLst>
        </pc:spChg>
        <pc:grpChg chg="add">
          <ac:chgData name="Laurine Delforge" userId="0235a965-5635-406c-8ae7-044f1ccae961" providerId="ADAL" clId="{4EC6040B-C92B-4216-B49E-FE008E4947D5}" dt="2023-11-15T16:11:00.613" v="1198" actId="26606"/>
          <ac:grpSpMkLst>
            <pc:docMk/>
            <pc:sldMk cId="2419529817" sldId="421"/>
            <ac:grpSpMk id="32" creationId="{0B139475-2B26-4CA9-9413-DE741E49F7BB}"/>
          </ac:grpSpMkLst>
        </pc:grpChg>
        <pc:picChg chg="add del mod">
          <ac:chgData name="Laurine Delforge" userId="0235a965-5635-406c-8ae7-044f1ccae961" providerId="ADAL" clId="{4EC6040B-C92B-4216-B49E-FE008E4947D5}" dt="2023-11-15T16:10:47.183" v="1186"/>
          <ac:picMkLst>
            <pc:docMk/>
            <pc:sldMk cId="2419529817" sldId="421"/>
            <ac:picMk id="8" creationId="{2E9E2F9D-AB40-B6E0-C411-5234888BAEB7}"/>
          </ac:picMkLst>
        </pc:picChg>
        <pc:picChg chg="add del mod">
          <ac:chgData name="Laurine Delforge" userId="0235a965-5635-406c-8ae7-044f1ccae961" providerId="ADAL" clId="{4EC6040B-C92B-4216-B49E-FE008E4947D5}" dt="2023-11-15T16:10:49.771" v="1191"/>
          <ac:picMkLst>
            <pc:docMk/>
            <pc:sldMk cId="2419529817" sldId="421"/>
            <ac:picMk id="10" creationId="{A35FC189-8565-B4DA-E654-72C3E16D3282}"/>
          </ac:picMkLst>
        </pc:picChg>
        <pc:picChg chg="add mod ord">
          <ac:chgData name="Laurine Delforge" userId="0235a965-5635-406c-8ae7-044f1ccae961" providerId="ADAL" clId="{4EC6040B-C92B-4216-B49E-FE008E4947D5}" dt="2023-11-15T16:11:00.613" v="1198" actId="26606"/>
          <ac:picMkLst>
            <pc:docMk/>
            <pc:sldMk cId="2419529817" sldId="421"/>
            <ac:picMk id="14" creationId="{6FA6C822-A706-E165-08C2-FBD6C928A981}"/>
          </ac:picMkLst>
        </pc:picChg>
      </pc:sldChg>
      <pc:sldChg chg="addSp delSp modSp new mod setBg modClrScheme chgLayout modNotesTx">
        <pc:chgData name="Laurine Delforge" userId="0235a965-5635-406c-8ae7-044f1ccae961" providerId="ADAL" clId="{4EC6040B-C92B-4216-B49E-FE008E4947D5}" dt="2023-11-16T12:23:58.335" v="7078" actId="6549"/>
        <pc:sldMkLst>
          <pc:docMk/>
          <pc:sldMk cId="507806703" sldId="422"/>
        </pc:sldMkLst>
        <pc:spChg chg="del mod ord">
          <ac:chgData name="Laurine Delforge" userId="0235a965-5635-406c-8ae7-044f1ccae961" providerId="ADAL" clId="{4EC6040B-C92B-4216-B49E-FE008E4947D5}" dt="2023-11-15T16:13:24.113" v="1220" actId="700"/>
          <ac:spMkLst>
            <pc:docMk/>
            <pc:sldMk cId="507806703" sldId="422"/>
            <ac:spMk id="2" creationId="{DD79CD49-2C27-7AE9-955E-9C7C2621FBD0}"/>
          </ac:spMkLst>
        </pc:spChg>
        <pc:spChg chg="del mod ord">
          <ac:chgData name="Laurine Delforge" userId="0235a965-5635-406c-8ae7-044f1ccae961" providerId="ADAL" clId="{4EC6040B-C92B-4216-B49E-FE008E4947D5}" dt="2023-11-15T16:13:24.113" v="1220" actId="700"/>
          <ac:spMkLst>
            <pc:docMk/>
            <pc:sldMk cId="507806703" sldId="422"/>
            <ac:spMk id="3" creationId="{DD3614AB-B4FE-B73A-96A6-3EE40F8930AF}"/>
          </ac:spMkLst>
        </pc:spChg>
        <pc:spChg chg="del">
          <ac:chgData name="Laurine Delforge" userId="0235a965-5635-406c-8ae7-044f1ccae961" providerId="ADAL" clId="{4EC6040B-C92B-4216-B49E-FE008E4947D5}" dt="2023-11-15T16:13:24.113" v="1220" actId="700"/>
          <ac:spMkLst>
            <pc:docMk/>
            <pc:sldMk cId="507806703" sldId="422"/>
            <ac:spMk id="4" creationId="{2FD4290C-A47C-2036-2E0A-AA04B28EA9BC}"/>
          </ac:spMkLst>
        </pc:spChg>
        <pc:spChg chg="del mod ord">
          <ac:chgData name="Laurine Delforge" userId="0235a965-5635-406c-8ae7-044f1ccae961" providerId="ADAL" clId="{4EC6040B-C92B-4216-B49E-FE008E4947D5}" dt="2023-11-16T11:20:00.458" v="6978" actId="478"/>
          <ac:spMkLst>
            <pc:docMk/>
            <pc:sldMk cId="507806703" sldId="422"/>
            <ac:spMk id="5" creationId="{CD0D3A5D-A966-CB2C-9D31-BE0BCABA6B49}"/>
          </ac:spMkLst>
        </pc:spChg>
        <pc:spChg chg="add mod ord">
          <ac:chgData name="Laurine Delforge" userId="0235a965-5635-406c-8ae7-044f1ccae961" providerId="ADAL" clId="{4EC6040B-C92B-4216-B49E-FE008E4947D5}" dt="2023-11-15T16:20:05.480" v="1586" actId="242"/>
          <ac:spMkLst>
            <pc:docMk/>
            <pc:sldMk cId="507806703" sldId="422"/>
            <ac:spMk id="6" creationId="{093523DB-EC43-530C-5703-27DC52652523}"/>
          </ac:spMkLst>
        </pc:spChg>
        <pc:spChg chg="add del mod ord">
          <ac:chgData name="Laurine Delforge" userId="0235a965-5635-406c-8ae7-044f1ccae961" providerId="ADAL" clId="{4EC6040B-C92B-4216-B49E-FE008E4947D5}" dt="2023-11-15T16:14:02.244" v="1323" actId="478"/>
          <ac:spMkLst>
            <pc:docMk/>
            <pc:sldMk cId="507806703" sldId="422"/>
            <ac:spMk id="7" creationId="{4172B84A-0BFE-1E3C-049D-5A8AB8A6DBBD}"/>
          </ac:spMkLst>
        </pc:spChg>
        <pc:spChg chg="add del mod ord">
          <ac:chgData name="Laurine Delforge" userId="0235a965-5635-406c-8ae7-044f1ccae961" providerId="ADAL" clId="{4EC6040B-C92B-4216-B49E-FE008E4947D5}" dt="2023-11-15T16:13:25.192" v="1221"/>
          <ac:spMkLst>
            <pc:docMk/>
            <pc:sldMk cId="507806703" sldId="422"/>
            <ac:spMk id="8" creationId="{09BD309B-1B4A-DCFD-7A62-4C5E164209DC}"/>
          </ac:spMkLst>
        </pc:spChg>
        <pc:spChg chg="add mod">
          <ac:chgData name="Laurine Delforge" userId="0235a965-5635-406c-8ae7-044f1ccae961" providerId="ADAL" clId="{4EC6040B-C92B-4216-B49E-FE008E4947D5}" dt="2023-11-15T16:18:47.981" v="1556" actId="14100"/>
          <ac:spMkLst>
            <pc:docMk/>
            <pc:sldMk cId="507806703" sldId="422"/>
            <ac:spMk id="10" creationId="{928AF906-C2DB-C794-7F69-E8568D536790}"/>
          </ac:spMkLst>
        </pc:spChg>
        <pc:spChg chg="add del">
          <ac:chgData name="Laurine Delforge" userId="0235a965-5635-406c-8ae7-044f1ccae961" providerId="ADAL" clId="{4EC6040B-C92B-4216-B49E-FE008E4947D5}" dt="2023-11-15T16:13:32.753" v="1223" actId="26606"/>
          <ac:spMkLst>
            <pc:docMk/>
            <pc:sldMk cId="507806703" sldId="422"/>
            <ac:spMk id="14" creationId="{9F7D5CDA-D291-4307-BF55-1381FED29634}"/>
          </ac:spMkLst>
        </pc:spChg>
        <pc:spChg chg="add del">
          <ac:chgData name="Laurine Delforge" userId="0235a965-5635-406c-8ae7-044f1ccae961" providerId="ADAL" clId="{4EC6040B-C92B-4216-B49E-FE008E4947D5}" dt="2023-11-15T16:13:32.753" v="1223" actId="26606"/>
          <ac:spMkLst>
            <pc:docMk/>
            <pc:sldMk cId="507806703" sldId="422"/>
            <ac:spMk id="16" creationId="{59B296B9-C5A5-4E4F-9B60-C907B5F1466C}"/>
          </ac:spMkLst>
        </pc:spChg>
        <pc:spChg chg="add del">
          <ac:chgData name="Laurine Delforge" userId="0235a965-5635-406c-8ae7-044f1ccae961" providerId="ADAL" clId="{4EC6040B-C92B-4216-B49E-FE008E4947D5}" dt="2023-11-15T16:13:32.753" v="1223" actId="26606"/>
          <ac:spMkLst>
            <pc:docMk/>
            <pc:sldMk cId="507806703" sldId="422"/>
            <ac:spMk id="18" creationId="{D0300FD3-5AF1-6305-15FA-9078072672E2}"/>
          </ac:spMkLst>
        </pc:spChg>
        <pc:spChg chg="add del">
          <ac:chgData name="Laurine Delforge" userId="0235a965-5635-406c-8ae7-044f1ccae961" providerId="ADAL" clId="{4EC6040B-C92B-4216-B49E-FE008E4947D5}" dt="2023-11-15T16:13:50.410" v="1322" actId="26606"/>
          <ac:spMkLst>
            <pc:docMk/>
            <pc:sldMk cId="507806703" sldId="422"/>
            <ac:spMk id="20" creationId="{2C61293E-6EBE-43EF-A52C-9BEBFD7679D4}"/>
          </ac:spMkLst>
        </pc:spChg>
        <pc:spChg chg="add del">
          <ac:chgData name="Laurine Delforge" userId="0235a965-5635-406c-8ae7-044f1ccae961" providerId="ADAL" clId="{4EC6040B-C92B-4216-B49E-FE008E4947D5}" dt="2023-11-15T16:13:50.410" v="1322" actId="26606"/>
          <ac:spMkLst>
            <pc:docMk/>
            <pc:sldMk cId="507806703" sldId="422"/>
            <ac:spMk id="21" creationId="{21540236-BFD5-4A9D-8840-4703E7F76825}"/>
          </ac:spMkLst>
        </pc:spChg>
        <pc:spChg chg="add">
          <ac:chgData name="Laurine Delforge" userId="0235a965-5635-406c-8ae7-044f1ccae961" providerId="ADAL" clId="{4EC6040B-C92B-4216-B49E-FE008E4947D5}" dt="2023-11-15T16:13:50.410" v="1322" actId="26606"/>
          <ac:spMkLst>
            <pc:docMk/>
            <pc:sldMk cId="507806703" sldId="422"/>
            <ac:spMk id="26" creationId="{7D9D36D6-2AC5-46A1-A849-4C82D5264A3A}"/>
          </ac:spMkLst>
        </pc:spChg>
        <pc:picChg chg="add mod ord">
          <ac:chgData name="Laurine Delforge" userId="0235a965-5635-406c-8ae7-044f1ccae961" providerId="ADAL" clId="{4EC6040B-C92B-4216-B49E-FE008E4947D5}" dt="2023-11-15T16:20:06.873" v="1588" actId="1076"/>
          <ac:picMkLst>
            <pc:docMk/>
            <pc:sldMk cId="507806703" sldId="422"/>
            <ac:picMk id="9" creationId="{48899A9C-4677-6EA0-B862-652923C4F374}"/>
          </ac:picMkLst>
        </pc:picChg>
      </pc:sldChg>
    </pc:docChg>
  </pc:docChgLst>
  <pc:docChgLst>
    <pc:chgData name="Toby Van Breda" userId="2d6ad579-1356-4afd-8cb7-15bf5bf2ab36" providerId="ADAL" clId="{CF2D5B05-3E75-44BD-93F9-1DC4C1F3B8FD}"/>
    <pc:docChg chg="undo redo custSel addSld delSld modSld sldOrd addMainMaster modMainMaster">
      <pc:chgData name="Toby Van Breda" userId="2d6ad579-1356-4afd-8cb7-15bf5bf2ab36" providerId="ADAL" clId="{CF2D5B05-3E75-44BD-93F9-1DC4C1F3B8FD}" dt="2023-11-15T13:20:15.487" v="3386" actId="13926"/>
      <pc:docMkLst>
        <pc:docMk/>
      </pc:docMkLst>
      <pc:sldChg chg="delSp modTransition setBg">
        <pc:chgData name="Toby Van Breda" userId="2d6ad579-1356-4afd-8cb7-15bf5bf2ab36" providerId="ADAL" clId="{CF2D5B05-3E75-44BD-93F9-1DC4C1F3B8FD}" dt="2023-11-15T13:02:34.851" v="2883"/>
        <pc:sldMkLst>
          <pc:docMk/>
          <pc:sldMk cId="0" sldId="278"/>
        </pc:sldMkLst>
        <pc:spChg chg="del">
          <ac:chgData name="Toby Van Breda" userId="2d6ad579-1356-4afd-8cb7-15bf5bf2ab36" providerId="ADAL" clId="{CF2D5B05-3E75-44BD-93F9-1DC4C1F3B8FD}" dt="2023-11-15T13:02:34.851" v="2883"/>
          <ac:spMkLst>
            <pc:docMk/>
            <pc:sldMk cId="0" sldId="278"/>
            <ac:spMk id="2" creationId="{D4660736-BF66-E7D4-7E9D-B69E2FA6DC95}"/>
          </ac:spMkLst>
        </pc:spChg>
      </pc:sldChg>
      <pc:sldChg chg="delSp modTransition">
        <pc:chgData name="Toby Van Breda" userId="2d6ad579-1356-4afd-8cb7-15bf5bf2ab36" providerId="ADAL" clId="{CF2D5B05-3E75-44BD-93F9-1DC4C1F3B8FD}" dt="2023-11-15T13:02:34.851" v="2883"/>
        <pc:sldMkLst>
          <pc:docMk/>
          <pc:sldMk cId="1761590606" sldId="297"/>
        </pc:sldMkLst>
        <pc:spChg chg="del">
          <ac:chgData name="Toby Van Breda" userId="2d6ad579-1356-4afd-8cb7-15bf5bf2ab36" providerId="ADAL" clId="{CF2D5B05-3E75-44BD-93F9-1DC4C1F3B8FD}" dt="2023-11-15T13:02:34.851" v="2883"/>
          <ac:spMkLst>
            <pc:docMk/>
            <pc:sldMk cId="1761590606" sldId="297"/>
            <ac:spMk id="2" creationId="{2C1AFFCE-99D2-8BF2-E94D-08267D74B43D}"/>
          </ac:spMkLst>
        </pc:spChg>
      </pc:sldChg>
      <pc:sldChg chg="delSp modSp add mod modTransition setBg">
        <pc:chgData name="Toby Van Breda" userId="2d6ad579-1356-4afd-8cb7-15bf5bf2ab36" providerId="ADAL" clId="{CF2D5B05-3E75-44BD-93F9-1DC4C1F3B8FD}" dt="2023-11-15T13:02:34.851" v="2883"/>
        <pc:sldMkLst>
          <pc:docMk/>
          <pc:sldMk cId="3389038592" sldId="298"/>
        </pc:sldMkLst>
        <pc:spChg chg="del">
          <ac:chgData name="Toby Van Breda" userId="2d6ad579-1356-4afd-8cb7-15bf5bf2ab36" providerId="ADAL" clId="{CF2D5B05-3E75-44BD-93F9-1DC4C1F3B8FD}" dt="2023-11-15T13:02:34.851" v="2883"/>
          <ac:spMkLst>
            <pc:docMk/>
            <pc:sldMk cId="3389038592" sldId="298"/>
            <ac:spMk id="2" creationId="{9ADBE1F2-0088-2BF3-5E8B-65E06057193B}"/>
          </ac:spMkLst>
        </pc:spChg>
        <pc:spChg chg="mod">
          <ac:chgData name="Toby Van Breda" userId="2d6ad579-1356-4afd-8cb7-15bf5bf2ab36" providerId="ADAL" clId="{CF2D5B05-3E75-44BD-93F9-1DC4C1F3B8FD}" dt="2023-11-15T09:35:35.899" v="1073" actId="242"/>
          <ac:spMkLst>
            <pc:docMk/>
            <pc:sldMk cId="3389038592" sldId="298"/>
            <ac:spMk id="325" creationId="{00000000-0000-0000-0000-000000000000}"/>
          </ac:spMkLst>
        </pc:spChg>
      </pc:sldChg>
      <pc:sldChg chg="delSp modTransition">
        <pc:chgData name="Toby Van Breda" userId="2d6ad579-1356-4afd-8cb7-15bf5bf2ab36" providerId="ADAL" clId="{CF2D5B05-3E75-44BD-93F9-1DC4C1F3B8FD}" dt="2023-11-15T13:02:34.851" v="2883"/>
        <pc:sldMkLst>
          <pc:docMk/>
          <pc:sldMk cId="1936697045" sldId="310"/>
        </pc:sldMkLst>
        <pc:spChg chg="del">
          <ac:chgData name="Toby Van Breda" userId="2d6ad579-1356-4afd-8cb7-15bf5bf2ab36" providerId="ADAL" clId="{CF2D5B05-3E75-44BD-93F9-1DC4C1F3B8FD}" dt="2023-11-15T13:02:34.851" v="2883"/>
          <ac:spMkLst>
            <pc:docMk/>
            <pc:sldMk cId="1936697045" sldId="310"/>
            <ac:spMk id="2" creationId="{EC2C60E1-C9C0-B663-4E99-55F16BB9F88D}"/>
          </ac:spMkLst>
        </pc:spChg>
      </pc:sldChg>
      <pc:sldChg chg="addSp delSp modSp add del mod ord setBg">
        <pc:chgData name="Toby Van Breda" userId="2d6ad579-1356-4afd-8cb7-15bf5bf2ab36" providerId="ADAL" clId="{CF2D5B05-3E75-44BD-93F9-1DC4C1F3B8FD}" dt="2023-11-15T10:29:47.114" v="1516" actId="47"/>
        <pc:sldMkLst>
          <pc:docMk/>
          <pc:sldMk cId="4139120066" sldId="312"/>
        </pc:sldMkLst>
        <pc:spChg chg="add mod">
          <ac:chgData name="Toby Van Breda" userId="2d6ad579-1356-4afd-8cb7-15bf5bf2ab36" providerId="ADAL" clId="{CF2D5B05-3E75-44BD-93F9-1DC4C1F3B8FD}" dt="2023-11-15T10:28:49.160" v="1511" actId="20577"/>
          <ac:spMkLst>
            <pc:docMk/>
            <pc:sldMk cId="4139120066" sldId="312"/>
            <ac:spMk id="2" creationId="{DA448CBD-D8BD-8D22-3E6A-CD7FFBEE9794}"/>
          </ac:spMkLst>
        </pc:spChg>
        <pc:spChg chg="add del mod">
          <ac:chgData name="Toby Van Breda" userId="2d6ad579-1356-4afd-8cb7-15bf5bf2ab36" providerId="ADAL" clId="{CF2D5B05-3E75-44BD-93F9-1DC4C1F3B8FD}" dt="2023-11-15T10:29:33.117" v="1513"/>
          <ac:spMkLst>
            <pc:docMk/>
            <pc:sldMk cId="4139120066" sldId="312"/>
            <ac:spMk id="3" creationId="{388E898C-57C5-A776-02B8-CA8BD8521909}"/>
          </ac:spMkLst>
        </pc:spChg>
        <pc:spChg chg="add del mod">
          <ac:chgData name="Toby Van Breda" userId="2d6ad579-1356-4afd-8cb7-15bf5bf2ab36" providerId="ADAL" clId="{CF2D5B05-3E75-44BD-93F9-1DC4C1F3B8FD}" dt="2023-11-15T10:29:33.117" v="1513"/>
          <ac:spMkLst>
            <pc:docMk/>
            <pc:sldMk cId="4139120066" sldId="312"/>
            <ac:spMk id="4" creationId="{9A1E2286-0C28-5C22-A3B3-E4C95858D2AF}"/>
          </ac:spMkLst>
        </pc:spChg>
        <pc:spChg chg="mod">
          <ac:chgData name="Toby Van Breda" userId="2d6ad579-1356-4afd-8cb7-15bf5bf2ab36" providerId="ADAL" clId="{CF2D5B05-3E75-44BD-93F9-1DC4C1F3B8FD}" dt="2023-11-15T10:28:09.291" v="1499" actId="2711"/>
          <ac:spMkLst>
            <pc:docMk/>
            <pc:sldMk cId="4139120066" sldId="312"/>
            <ac:spMk id="13" creationId="{94140753-A48E-4D88-AF24-87B30406980F}"/>
          </ac:spMkLst>
        </pc:spChg>
      </pc:sldChg>
      <pc:sldChg chg="addSp delSp modSp add mod modTransition setBg modNotesTx">
        <pc:chgData name="Toby Van Breda" userId="2d6ad579-1356-4afd-8cb7-15bf5bf2ab36" providerId="ADAL" clId="{CF2D5B05-3E75-44BD-93F9-1DC4C1F3B8FD}" dt="2023-11-15T13:17:41.074" v="3372" actId="2711"/>
        <pc:sldMkLst>
          <pc:docMk/>
          <pc:sldMk cId="1252006124" sldId="325"/>
        </pc:sldMkLst>
        <pc:spChg chg="mod">
          <ac:chgData name="Toby Van Breda" userId="2d6ad579-1356-4afd-8cb7-15bf5bf2ab36" providerId="ADAL" clId="{CF2D5B05-3E75-44BD-93F9-1DC4C1F3B8FD}" dt="2023-11-15T11:06:40.222" v="1967" actId="1036"/>
          <ac:spMkLst>
            <pc:docMk/>
            <pc:sldMk cId="1252006124" sldId="325"/>
            <ac:spMk id="2" creationId="{C8A69332-EE0C-AE19-5F36-D087C57300EE}"/>
          </ac:spMkLst>
        </pc:spChg>
        <pc:spChg chg="del">
          <ac:chgData name="Toby Van Breda" userId="2d6ad579-1356-4afd-8cb7-15bf5bf2ab36" providerId="ADAL" clId="{CF2D5B05-3E75-44BD-93F9-1DC4C1F3B8FD}" dt="2023-11-15T13:02:34.851" v="2883"/>
          <ac:spMkLst>
            <pc:docMk/>
            <pc:sldMk cId="1252006124" sldId="325"/>
            <ac:spMk id="3" creationId="{C37A079D-E96C-2E1D-7C46-DDB00C1DB104}"/>
          </ac:spMkLst>
        </pc:spChg>
        <pc:spChg chg="del">
          <ac:chgData name="Toby Van Breda" userId="2d6ad579-1356-4afd-8cb7-15bf5bf2ab36" providerId="ADAL" clId="{CF2D5B05-3E75-44BD-93F9-1DC4C1F3B8FD}" dt="2023-11-15T11:00:36.327" v="1880" actId="478"/>
          <ac:spMkLst>
            <pc:docMk/>
            <pc:sldMk cId="1252006124" sldId="325"/>
            <ac:spMk id="20" creationId="{C486EB5A-2519-48F4-8C17-657903FA7941}"/>
          </ac:spMkLst>
        </pc:spChg>
        <pc:spChg chg="del">
          <ac:chgData name="Toby Van Breda" userId="2d6ad579-1356-4afd-8cb7-15bf5bf2ab36" providerId="ADAL" clId="{CF2D5B05-3E75-44BD-93F9-1DC4C1F3B8FD}" dt="2023-11-15T11:00:46.285" v="1882" actId="478"/>
          <ac:spMkLst>
            <pc:docMk/>
            <pc:sldMk cId="1252006124" sldId="325"/>
            <ac:spMk id="21" creationId="{FC07A32C-4C9F-4BB3-944C-2F0DFB8CC100}"/>
          </ac:spMkLst>
        </pc:spChg>
        <pc:spChg chg="mod">
          <ac:chgData name="Toby Van Breda" userId="2d6ad579-1356-4afd-8cb7-15bf5bf2ab36" providerId="ADAL" clId="{CF2D5B05-3E75-44BD-93F9-1DC4C1F3B8FD}" dt="2023-11-15T11:06:40.222" v="1967" actId="1036"/>
          <ac:spMkLst>
            <pc:docMk/>
            <pc:sldMk cId="1252006124" sldId="325"/>
            <ac:spMk id="29" creationId="{88A4DBCA-B182-4552-BBB7-0714F21846CB}"/>
          </ac:spMkLst>
        </pc:spChg>
        <pc:spChg chg="del">
          <ac:chgData name="Toby Van Breda" userId="2d6ad579-1356-4afd-8cb7-15bf5bf2ab36" providerId="ADAL" clId="{CF2D5B05-3E75-44BD-93F9-1DC4C1F3B8FD}" dt="2023-11-15T11:01:11.762" v="1889" actId="478"/>
          <ac:spMkLst>
            <pc:docMk/>
            <pc:sldMk cId="1252006124" sldId="325"/>
            <ac:spMk id="31" creationId="{1475AE5E-C114-41D2-83CF-350BD44FE56C}"/>
          </ac:spMkLst>
        </pc:spChg>
        <pc:spChg chg="mod">
          <ac:chgData name="Toby Van Breda" userId="2d6ad579-1356-4afd-8cb7-15bf5bf2ab36" providerId="ADAL" clId="{CF2D5B05-3E75-44BD-93F9-1DC4C1F3B8FD}" dt="2023-11-15T11:06:40.222" v="1967" actId="1036"/>
          <ac:spMkLst>
            <pc:docMk/>
            <pc:sldMk cId="1252006124" sldId="325"/>
            <ac:spMk id="32" creationId="{286BB9C3-A994-49C6-A196-F70CEFD19307}"/>
          </ac:spMkLst>
        </pc:spChg>
        <pc:spChg chg="add del mod">
          <ac:chgData name="Toby Van Breda" userId="2d6ad579-1356-4afd-8cb7-15bf5bf2ab36" providerId="ADAL" clId="{CF2D5B05-3E75-44BD-93F9-1DC4C1F3B8FD}" dt="2023-11-15T13:17:41.074" v="3372" actId="2711"/>
          <ac:spMkLst>
            <pc:docMk/>
            <pc:sldMk cId="1252006124" sldId="325"/>
            <ac:spMk id="34" creationId="{74E1E9FE-97DE-485E-9ACC-08C0754F1EEF}"/>
          </ac:spMkLst>
        </pc:spChg>
        <pc:spChg chg="del">
          <ac:chgData name="Toby Van Breda" userId="2d6ad579-1356-4afd-8cb7-15bf5bf2ab36" providerId="ADAL" clId="{CF2D5B05-3E75-44BD-93F9-1DC4C1F3B8FD}" dt="2023-11-15T11:01:05.959" v="1885" actId="478"/>
          <ac:spMkLst>
            <pc:docMk/>
            <pc:sldMk cId="1252006124" sldId="325"/>
            <ac:spMk id="36" creationId="{DAC3F836-88BE-4D5D-A0C3-0D37F694FB92}"/>
          </ac:spMkLst>
        </pc:spChg>
        <pc:spChg chg="del">
          <ac:chgData name="Toby Van Breda" userId="2d6ad579-1356-4afd-8cb7-15bf5bf2ab36" providerId="ADAL" clId="{CF2D5B05-3E75-44BD-93F9-1DC4C1F3B8FD}" dt="2023-11-15T11:01:04.702" v="1884" actId="478"/>
          <ac:spMkLst>
            <pc:docMk/>
            <pc:sldMk cId="1252006124" sldId="325"/>
            <ac:spMk id="38" creationId="{C5E7249A-0358-4045-B136-815452A95326}"/>
          </ac:spMkLst>
        </pc:spChg>
        <pc:spChg chg="del">
          <ac:chgData name="Toby Van Breda" userId="2d6ad579-1356-4afd-8cb7-15bf5bf2ab36" providerId="ADAL" clId="{CF2D5B05-3E75-44BD-93F9-1DC4C1F3B8FD}" dt="2023-11-15T11:01:03.362" v="1883" actId="478"/>
          <ac:spMkLst>
            <pc:docMk/>
            <pc:sldMk cId="1252006124" sldId="325"/>
            <ac:spMk id="40" creationId="{225F8BE5-0A85-4965-A1E5-F80B77ACE81D}"/>
          </ac:spMkLst>
        </pc:spChg>
        <pc:spChg chg="del">
          <ac:chgData name="Toby Van Breda" userId="2d6ad579-1356-4afd-8cb7-15bf5bf2ab36" providerId="ADAL" clId="{CF2D5B05-3E75-44BD-93F9-1DC4C1F3B8FD}" dt="2023-11-15T11:01:07.265" v="1886" actId="478"/>
          <ac:spMkLst>
            <pc:docMk/>
            <pc:sldMk cId="1252006124" sldId="325"/>
            <ac:spMk id="43" creationId="{5EB05CED-D9D7-4E68-8053-51A4138DB06B}"/>
          </ac:spMkLst>
        </pc:spChg>
      </pc:sldChg>
      <pc:sldChg chg="delSp modSp mod modTransition">
        <pc:chgData name="Toby Van Breda" userId="2d6ad579-1356-4afd-8cb7-15bf5bf2ab36" providerId="ADAL" clId="{CF2D5B05-3E75-44BD-93F9-1DC4C1F3B8FD}" dt="2023-11-15T13:02:34.851" v="2883"/>
        <pc:sldMkLst>
          <pc:docMk/>
          <pc:sldMk cId="3103692177" sldId="327"/>
        </pc:sldMkLst>
        <pc:spChg chg="del">
          <ac:chgData name="Toby Van Breda" userId="2d6ad579-1356-4afd-8cb7-15bf5bf2ab36" providerId="ADAL" clId="{CF2D5B05-3E75-44BD-93F9-1DC4C1F3B8FD}" dt="2023-11-15T13:02:34.851" v="2883"/>
          <ac:spMkLst>
            <pc:docMk/>
            <pc:sldMk cId="3103692177" sldId="327"/>
            <ac:spMk id="3" creationId="{1F407202-C225-06FD-15AD-555F3989179F}"/>
          </ac:spMkLst>
        </pc:spChg>
        <pc:spChg chg="mod">
          <ac:chgData name="Toby Van Breda" userId="2d6ad579-1356-4afd-8cb7-15bf5bf2ab36" providerId="ADAL" clId="{CF2D5B05-3E75-44BD-93F9-1DC4C1F3B8FD}" dt="2023-11-15T09:08:52.698" v="778" actId="207"/>
          <ac:spMkLst>
            <pc:docMk/>
            <pc:sldMk cId="3103692177" sldId="327"/>
            <ac:spMk id="8" creationId="{5F278CBE-9C4A-4D69-88AC-17AD3D21F386}"/>
          </ac:spMkLst>
        </pc:spChg>
        <pc:spChg chg="mod">
          <ac:chgData name="Toby Van Breda" userId="2d6ad579-1356-4afd-8cb7-15bf5bf2ab36" providerId="ADAL" clId="{CF2D5B05-3E75-44BD-93F9-1DC4C1F3B8FD}" dt="2023-11-15T09:08:49.983" v="777" actId="207"/>
          <ac:spMkLst>
            <pc:docMk/>
            <pc:sldMk cId="3103692177" sldId="327"/>
            <ac:spMk id="11" creationId="{E7274A5B-8854-4A44-870D-119E460354EF}"/>
          </ac:spMkLst>
        </pc:spChg>
      </pc:sldChg>
      <pc:sldChg chg="delSp modSp mod modTransition">
        <pc:chgData name="Toby Van Breda" userId="2d6ad579-1356-4afd-8cb7-15bf5bf2ab36" providerId="ADAL" clId="{CF2D5B05-3E75-44BD-93F9-1DC4C1F3B8FD}" dt="2023-11-15T13:02:34.851" v="2883"/>
        <pc:sldMkLst>
          <pc:docMk/>
          <pc:sldMk cId="3812172288" sldId="329"/>
        </pc:sldMkLst>
        <pc:spChg chg="mod">
          <ac:chgData name="Toby Van Breda" userId="2d6ad579-1356-4afd-8cb7-15bf5bf2ab36" providerId="ADAL" clId="{CF2D5B05-3E75-44BD-93F9-1DC4C1F3B8FD}" dt="2023-11-15T08:59:55.973" v="250" actId="14100"/>
          <ac:spMkLst>
            <pc:docMk/>
            <pc:sldMk cId="3812172288" sldId="329"/>
            <ac:spMk id="2" creationId="{21A1BC5A-ECBC-93C0-FEFF-BD0081045220}"/>
          </ac:spMkLst>
        </pc:spChg>
        <pc:spChg chg="del">
          <ac:chgData name="Toby Van Breda" userId="2d6ad579-1356-4afd-8cb7-15bf5bf2ab36" providerId="ADAL" clId="{CF2D5B05-3E75-44BD-93F9-1DC4C1F3B8FD}" dt="2023-11-15T13:02:34.851" v="2883"/>
          <ac:spMkLst>
            <pc:docMk/>
            <pc:sldMk cId="3812172288" sldId="329"/>
            <ac:spMk id="3" creationId="{71F0FBDC-670A-2647-D64A-393E9D3AC813}"/>
          </ac:spMkLst>
        </pc:spChg>
        <pc:graphicFrameChg chg="mod modGraphic">
          <ac:chgData name="Toby Van Breda" userId="2d6ad579-1356-4afd-8cb7-15bf5bf2ab36" providerId="ADAL" clId="{CF2D5B05-3E75-44BD-93F9-1DC4C1F3B8FD}" dt="2023-11-15T09:09:04.711" v="779" actId="207"/>
          <ac:graphicFrameMkLst>
            <pc:docMk/>
            <pc:sldMk cId="3812172288" sldId="329"/>
            <ac:graphicFrameMk id="12" creationId="{2E3BC5A6-08E8-C687-AAF7-DD0FF0543490}"/>
          </ac:graphicFrameMkLst>
        </pc:graphicFrameChg>
      </pc:sldChg>
      <pc:sldChg chg="addSp delSp modSp mod modTransition setBg">
        <pc:chgData name="Toby Van Breda" userId="2d6ad579-1356-4afd-8cb7-15bf5bf2ab36" providerId="ADAL" clId="{CF2D5B05-3E75-44BD-93F9-1DC4C1F3B8FD}" dt="2023-11-15T13:02:34.851" v="2883"/>
        <pc:sldMkLst>
          <pc:docMk/>
          <pc:sldMk cId="1342188043" sldId="331"/>
        </pc:sldMkLst>
        <pc:spChg chg="mod">
          <ac:chgData name="Toby Van Breda" userId="2d6ad579-1356-4afd-8cb7-15bf5bf2ab36" providerId="ADAL" clId="{CF2D5B05-3E75-44BD-93F9-1DC4C1F3B8FD}" dt="2023-11-15T09:26:51.582" v="929" actId="26606"/>
          <ac:spMkLst>
            <pc:docMk/>
            <pc:sldMk cId="1342188043" sldId="331"/>
            <ac:spMk id="2" creationId="{E48578F3-24D2-515F-A622-14DE74E41A99}"/>
          </ac:spMkLst>
        </pc:spChg>
        <pc:spChg chg="del">
          <ac:chgData name="Toby Van Breda" userId="2d6ad579-1356-4afd-8cb7-15bf5bf2ab36" providerId="ADAL" clId="{CF2D5B05-3E75-44BD-93F9-1DC4C1F3B8FD}" dt="2023-11-15T13:02:34.851" v="2883"/>
          <ac:spMkLst>
            <pc:docMk/>
            <pc:sldMk cId="1342188043" sldId="331"/>
            <ac:spMk id="3" creationId="{582C7B34-55E7-7B19-C3D1-8103A2142401}"/>
          </ac:spMkLst>
        </pc:spChg>
        <pc:spChg chg="add del mod">
          <ac:chgData name="Toby Van Breda" userId="2d6ad579-1356-4afd-8cb7-15bf5bf2ab36" providerId="ADAL" clId="{CF2D5B05-3E75-44BD-93F9-1DC4C1F3B8FD}" dt="2023-11-15T09:26:51.582" v="929" actId="26606"/>
          <ac:spMkLst>
            <pc:docMk/>
            <pc:sldMk cId="1342188043" sldId="331"/>
            <ac:spMk id="6" creationId="{737FF821-BA2E-3F78-9015-3A38D39BE654}"/>
          </ac:spMkLst>
        </pc:spChg>
        <pc:spChg chg="add del">
          <ac:chgData name="Toby Van Breda" userId="2d6ad579-1356-4afd-8cb7-15bf5bf2ab36" providerId="ADAL" clId="{CF2D5B05-3E75-44BD-93F9-1DC4C1F3B8FD}" dt="2023-11-15T09:26:51.582" v="929" actId="26606"/>
          <ac:spMkLst>
            <pc:docMk/>
            <pc:sldMk cId="1342188043" sldId="331"/>
            <ac:spMk id="12" creationId="{C0763A76-9F1C-4FC5-82B7-DD475DA461B2}"/>
          </ac:spMkLst>
        </pc:spChg>
        <pc:spChg chg="add del">
          <ac:chgData name="Toby Van Breda" userId="2d6ad579-1356-4afd-8cb7-15bf5bf2ab36" providerId="ADAL" clId="{CF2D5B05-3E75-44BD-93F9-1DC4C1F3B8FD}" dt="2023-11-15T09:26:51.582" v="929" actId="26606"/>
          <ac:spMkLst>
            <pc:docMk/>
            <pc:sldMk cId="1342188043" sldId="331"/>
            <ac:spMk id="14" creationId="{E81BF4F6-F2CF-4984-9D14-D6966D92F99F}"/>
          </ac:spMkLst>
        </pc:spChg>
        <pc:graphicFrameChg chg="add del">
          <ac:chgData name="Toby Van Breda" userId="2d6ad579-1356-4afd-8cb7-15bf5bf2ab36" providerId="ADAL" clId="{CF2D5B05-3E75-44BD-93F9-1DC4C1F3B8FD}" dt="2023-11-15T09:26:45.603" v="927" actId="26606"/>
          <ac:graphicFrameMkLst>
            <pc:docMk/>
            <pc:sldMk cId="1342188043" sldId="331"/>
            <ac:graphicFrameMk id="8" creationId="{93B144E2-3EE9-4720-6DAC-F638512DBCB3}"/>
          </ac:graphicFrameMkLst>
        </pc:graphicFrameChg>
        <pc:picChg chg="add del">
          <ac:chgData name="Toby Van Breda" userId="2d6ad579-1356-4afd-8cb7-15bf5bf2ab36" providerId="ADAL" clId="{CF2D5B05-3E75-44BD-93F9-1DC4C1F3B8FD}" dt="2023-11-15T09:26:51.582" v="929" actId="26606"/>
          <ac:picMkLst>
            <pc:docMk/>
            <pc:sldMk cId="1342188043" sldId="331"/>
            <ac:picMk id="9" creationId="{C5D43A8A-FD5F-72CF-7397-064DD00A2EC1}"/>
          </ac:picMkLst>
        </pc:picChg>
      </pc:sldChg>
      <pc:sldChg chg="delSp modTransition">
        <pc:chgData name="Toby Van Breda" userId="2d6ad579-1356-4afd-8cb7-15bf5bf2ab36" providerId="ADAL" clId="{CF2D5B05-3E75-44BD-93F9-1DC4C1F3B8FD}" dt="2023-11-15T13:02:34.851" v="2883"/>
        <pc:sldMkLst>
          <pc:docMk/>
          <pc:sldMk cId="3850168742" sldId="334"/>
        </pc:sldMkLst>
        <pc:spChg chg="del">
          <ac:chgData name="Toby Van Breda" userId="2d6ad579-1356-4afd-8cb7-15bf5bf2ab36" providerId="ADAL" clId="{CF2D5B05-3E75-44BD-93F9-1DC4C1F3B8FD}" dt="2023-11-15T13:02:34.851" v="2883"/>
          <ac:spMkLst>
            <pc:docMk/>
            <pc:sldMk cId="3850168742" sldId="334"/>
            <ac:spMk id="3" creationId="{54D1760B-AFE1-4D95-C16A-8789B0D90B38}"/>
          </ac:spMkLst>
        </pc:spChg>
      </pc:sldChg>
      <pc:sldChg chg="delSp modSp mod modTransition">
        <pc:chgData name="Toby Van Breda" userId="2d6ad579-1356-4afd-8cb7-15bf5bf2ab36" providerId="ADAL" clId="{CF2D5B05-3E75-44BD-93F9-1DC4C1F3B8FD}" dt="2023-11-15T13:02:34.851" v="2883"/>
        <pc:sldMkLst>
          <pc:docMk/>
          <pc:sldMk cId="60248579" sldId="335"/>
        </pc:sldMkLst>
        <pc:spChg chg="mod">
          <ac:chgData name="Toby Van Breda" userId="2d6ad579-1356-4afd-8cb7-15bf5bf2ab36" providerId="ADAL" clId="{CF2D5B05-3E75-44BD-93F9-1DC4C1F3B8FD}" dt="2023-11-15T09:15:15.479" v="835" actId="27636"/>
          <ac:spMkLst>
            <pc:docMk/>
            <pc:sldMk cId="60248579" sldId="335"/>
            <ac:spMk id="2" creationId="{E48578F3-24D2-515F-A622-14DE74E41A99}"/>
          </ac:spMkLst>
        </pc:spChg>
        <pc:spChg chg="del">
          <ac:chgData name="Toby Van Breda" userId="2d6ad579-1356-4afd-8cb7-15bf5bf2ab36" providerId="ADAL" clId="{CF2D5B05-3E75-44BD-93F9-1DC4C1F3B8FD}" dt="2023-11-15T13:02:34.851" v="2883"/>
          <ac:spMkLst>
            <pc:docMk/>
            <pc:sldMk cId="60248579" sldId="335"/>
            <ac:spMk id="3" creationId="{2C4AAFDF-11C6-EEB7-0911-662D721507D8}"/>
          </ac:spMkLst>
        </pc:spChg>
        <pc:spChg chg="mod">
          <ac:chgData name="Toby Van Breda" userId="2d6ad579-1356-4afd-8cb7-15bf5bf2ab36" providerId="ADAL" clId="{CF2D5B05-3E75-44BD-93F9-1DC4C1F3B8FD}" dt="2023-11-15T09:26:17.635" v="923" actId="2711"/>
          <ac:spMkLst>
            <pc:docMk/>
            <pc:sldMk cId="60248579" sldId="335"/>
            <ac:spMk id="6" creationId="{737FF821-BA2E-3F78-9015-3A38D39BE654}"/>
          </ac:spMkLst>
        </pc:spChg>
      </pc:sldChg>
      <pc:sldChg chg="delSp modSp mod modTransition">
        <pc:chgData name="Toby Van Breda" userId="2d6ad579-1356-4afd-8cb7-15bf5bf2ab36" providerId="ADAL" clId="{CF2D5B05-3E75-44BD-93F9-1DC4C1F3B8FD}" dt="2023-11-15T13:02:34.851" v="2883"/>
        <pc:sldMkLst>
          <pc:docMk/>
          <pc:sldMk cId="318168176" sldId="336"/>
        </pc:sldMkLst>
        <pc:spChg chg="del">
          <ac:chgData name="Toby Van Breda" userId="2d6ad579-1356-4afd-8cb7-15bf5bf2ab36" providerId="ADAL" clId="{CF2D5B05-3E75-44BD-93F9-1DC4C1F3B8FD}" dt="2023-11-15T13:02:34.851" v="2883"/>
          <ac:spMkLst>
            <pc:docMk/>
            <pc:sldMk cId="318168176" sldId="336"/>
            <ac:spMk id="2" creationId="{07F36B48-FFB5-BAC5-847B-89846AA7B719}"/>
          </ac:spMkLst>
        </pc:spChg>
        <pc:spChg chg="mod">
          <ac:chgData name="Toby Van Breda" userId="2d6ad579-1356-4afd-8cb7-15bf5bf2ab36" providerId="ADAL" clId="{CF2D5B05-3E75-44BD-93F9-1DC4C1F3B8FD}" dt="2023-11-15T09:07:17.094" v="771" actId="207"/>
          <ac:spMkLst>
            <pc:docMk/>
            <pc:sldMk cId="318168176" sldId="336"/>
            <ac:spMk id="11" creationId="{E7274A5B-8854-4A44-870D-119E460354EF}"/>
          </ac:spMkLst>
        </pc:spChg>
      </pc:sldChg>
      <pc:sldChg chg="delSp modSp modTransition">
        <pc:chgData name="Toby Van Breda" userId="2d6ad579-1356-4afd-8cb7-15bf5bf2ab36" providerId="ADAL" clId="{CF2D5B05-3E75-44BD-93F9-1DC4C1F3B8FD}" dt="2023-11-15T13:02:34.851" v="2883"/>
        <pc:sldMkLst>
          <pc:docMk/>
          <pc:sldMk cId="2831527164" sldId="337"/>
        </pc:sldMkLst>
        <pc:spChg chg="mod">
          <ac:chgData name="Toby Van Breda" userId="2d6ad579-1356-4afd-8cb7-15bf5bf2ab36" providerId="ADAL" clId="{CF2D5B05-3E75-44BD-93F9-1DC4C1F3B8FD}" dt="2023-11-15T08:31:20.923" v="0"/>
          <ac:spMkLst>
            <pc:docMk/>
            <pc:sldMk cId="2831527164" sldId="337"/>
            <ac:spMk id="2" creationId="{E48578F3-24D2-515F-A622-14DE74E41A99}"/>
          </ac:spMkLst>
        </pc:spChg>
        <pc:spChg chg="del">
          <ac:chgData name="Toby Van Breda" userId="2d6ad579-1356-4afd-8cb7-15bf5bf2ab36" providerId="ADAL" clId="{CF2D5B05-3E75-44BD-93F9-1DC4C1F3B8FD}" dt="2023-11-15T13:02:34.851" v="2883"/>
          <ac:spMkLst>
            <pc:docMk/>
            <pc:sldMk cId="2831527164" sldId="337"/>
            <ac:spMk id="3" creationId="{3C11CFAA-6290-B184-BF1E-8DA7E85BD8D9}"/>
          </ac:spMkLst>
        </pc:spChg>
        <pc:spChg chg="mod">
          <ac:chgData name="Toby Van Breda" userId="2d6ad579-1356-4afd-8cb7-15bf5bf2ab36" providerId="ADAL" clId="{CF2D5B05-3E75-44BD-93F9-1DC4C1F3B8FD}" dt="2023-11-15T08:31:20.923" v="0"/>
          <ac:spMkLst>
            <pc:docMk/>
            <pc:sldMk cId="2831527164" sldId="337"/>
            <ac:spMk id="4" creationId="{F7D480C7-8CC0-76D4-F502-5A8883904BCD}"/>
          </ac:spMkLst>
        </pc:spChg>
      </pc:sldChg>
      <pc:sldChg chg="modSp del mod modClrScheme chgLayout">
        <pc:chgData name="Toby Van Breda" userId="2d6ad579-1356-4afd-8cb7-15bf5bf2ab36" providerId="ADAL" clId="{CF2D5B05-3E75-44BD-93F9-1DC4C1F3B8FD}" dt="2023-11-15T09:21:19.096" v="856" actId="2696"/>
        <pc:sldMkLst>
          <pc:docMk/>
          <pc:sldMk cId="4263885252" sldId="338"/>
        </pc:sldMkLst>
        <pc:spChg chg="mod ord">
          <ac:chgData name="Toby Van Breda" userId="2d6ad579-1356-4afd-8cb7-15bf5bf2ab36" providerId="ADAL" clId="{CF2D5B05-3E75-44BD-93F9-1DC4C1F3B8FD}" dt="2023-11-15T09:14:08.267" v="813" actId="14100"/>
          <ac:spMkLst>
            <pc:docMk/>
            <pc:sldMk cId="4263885252" sldId="338"/>
            <ac:spMk id="2" creationId="{5D0E2992-992A-FCBB-BBF1-9268F0D90207}"/>
          </ac:spMkLst>
        </pc:spChg>
        <pc:spChg chg="mod ord">
          <ac:chgData name="Toby Van Breda" userId="2d6ad579-1356-4afd-8cb7-15bf5bf2ab36" providerId="ADAL" clId="{CF2D5B05-3E75-44BD-93F9-1DC4C1F3B8FD}" dt="2023-11-15T09:13:58.341" v="810" actId="700"/>
          <ac:spMkLst>
            <pc:docMk/>
            <pc:sldMk cId="4263885252" sldId="338"/>
            <ac:spMk id="3" creationId="{BD06BF41-7DDF-D7C4-59AB-27B40522C404}"/>
          </ac:spMkLst>
        </pc:spChg>
        <pc:spChg chg="mod ord">
          <ac:chgData name="Toby Van Breda" userId="2d6ad579-1356-4afd-8cb7-15bf5bf2ab36" providerId="ADAL" clId="{CF2D5B05-3E75-44BD-93F9-1DC4C1F3B8FD}" dt="2023-11-15T09:17:37.398" v="852" actId="20577"/>
          <ac:spMkLst>
            <pc:docMk/>
            <pc:sldMk cId="4263885252" sldId="338"/>
            <ac:spMk id="4" creationId="{EB804BB7-54C0-0812-6727-30F66F834E33}"/>
          </ac:spMkLst>
        </pc:spChg>
      </pc:sldChg>
      <pc:sldChg chg="addSp delSp modSp mod modTransition setBg modClrScheme chgLayout">
        <pc:chgData name="Toby Van Breda" userId="2d6ad579-1356-4afd-8cb7-15bf5bf2ab36" providerId="ADAL" clId="{CF2D5B05-3E75-44BD-93F9-1DC4C1F3B8FD}" dt="2023-11-15T13:02:34.851" v="2883"/>
        <pc:sldMkLst>
          <pc:docMk/>
          <pc:sldMk cId="1446141849" sldId="340"/>
        </pc:sldMkLst>
        <pc:spChg chg="mod ord">
          <ac:chgData name="Toby Van Breda" userId="2d6ad579-1356-4afd-8cb7-15bf5bf2ab36" providerId="ADAL" clId="{CF2D5B05-3E75-44BD-93F9-1DC4C1F3B8FD}" dt="2023-11-15T12:23:29.068" v="1999" actId="2711"/>
          <ac:spMkLst>
            <pc:docMk/>
            <pc:sldMk cId="1446141849" sldId="340"/>
            <ac:spMk id="2" creationId="{188A7584-A585-C608-F2D3-CD9B91A5BABB}"/>
          </ac:spMkLst>
        </pc:spChg>
        <pc:spChg chg="del mod">
          <ac:chgData name="Toby Van Breda" userId="2d6ad579-1356-4afd-8cb7-15bf5bf2ab36" providerId="ADAL" clId="{CF2D5B05-3E75-44BD-93F9-1DC4C1F3B8FD}" dt="2023-11-15T11:08:17.195" v="1971" actId="478"/>
          <ac:spMkLst>
            <pc:docMk/>
            <pc:sldMk cId="1446141849" sldId="340"/>
            <ac:spMk id="3" creationId="{E84EDA5E-D0E9-8F20-C300-A5A078B72B80}"/>
          </ac:spMkLst>
        </pc:spChg>
        <pc:spChg chg="del mod">
          <ac:chgData name="Toby Van Breda" userId="2d6ad579-1356-4afd-8cb7-15bf5bf2ab36" providerId="ADAL" clId="{CF2D5B05-3E75-44BD-93F9-1DC4C1F3B8FD}" dt="2023-11-15T11:08:17.895" v="1972" actId="478"/>
          <ac:spMkLst>
            <pc:docMk/>
            <pc:sldMk cId="1446141849" sldId="340"/>
            <ac:spMk id="4" creationId="{0249219D-8BBB-09AF-0B0C-03C2E2D56F17}"/>
          </ac:spMkLst>
        </pc:spChg>
        <pc:spChg chg="add del mod ord">
          <ac:chgData name="Toby Van Breda" userId="2d6ad579-1356-4afd-8cb7-15bf5bf2ab36" providerId="ADAL" clId="{CF2D5B05-3E75-44BD-93F9-1DC4C1F3B8FD}" dt="2023-11-15T11:10:42.246" v="1980" actId="478"/>
          <ac:spMkLst>
            <pc:docMk/>
            <pc:sldMk cId="1446141849" sldId="340"/>
            <ac:spMk id="5" creationId="{9F40B586-373D-7EFB-9DD4-5AE8EA0E6F1D}"/>
          </ac:spMkLst>
        </pc:spChg>
        <pc:spChg chg="del">
          <ac:chgData name="Toby Van Breda" userId="2d6ad579-1356-4afd-8cb7-15bf5bf2ab36" providerId="ADAL" clId="{CF2D5B05-3E75-44BD-93F9-1DC4C1F3B8FD}" dt="2023-11-15T13:02:34.851" v="2883"/>
          <ac:spMkLst>
            <pc:docMk/>
            <pc:sldMk cId="1446141849" sldId="340"/>
            <ac:spMk id="6" creationId="{1151FCAD-2DA5-B1F8-DC1F-627EDCA57254}"/>
          </ac:spMkLst>
        </pc:spChg>
        <pc:picChg chg="mod">
          <ac:chgData name="Toby Van Breda" userId="2d6ad579-1356-4afd-8cb7-15bf5bf2ab36" providerId="ADAL" clId="{CF2D5B05-3E75-44BD-93F9-1DC4C1F3B8FD}" dt="2023-11-15T12:23:01.382" v="1997" actId="1076"/>
          <ac:picMkLst>
            <pc:docMk/>
            <pc:sldMk cId="1446141849" sldId="340"/>
            <ac:picMk id="8" creationId="{44C972EC-9250-9FBF-832E-72483B71A7B7}"/>
          </ac:picMkLst>
        </pc:picChg>
      </pc:sldChg>
      <pc:sldChg chg="addSp delSp modSp mod modTransition setBg modClrScheme chgLayout">
        <pc:chgData name="Toby Van Breda" userId="2d6ad579-1356-4afd-8cb7-15bf5bf2ab36" providerId="ADAL" clId="{CF2D5B05-3E75-44BD-93F9-1DC4C1F3B8FD}" dt="2023-11-15T13:02:34.851" v="2883"/>
        <pc:sldMkLst>
          <pc:docMk/>
          <pc:sldMk cId="3105129972" sldId="341"/>
        </pc:sldMkLst>
        <pc:spChg chg="del mod">
          <ac:chgData name="Toby Van Breda" userId="2d6ad579-1356-4afd-8cb7-15bf5bf2ab36" providerId="ADAL" clId="{CF2D5B05-3E75-44BD-93F9-1DC4C1F3B8FD}" dt="2023-11-15T08:38:02.824" v="43" actId="478"/>
          <ac:spMkLst>
            <pc:docMk/>
            <pc:sldMk cId="3105129972" sldId="341"/>
            <ac:spMk id="2" creationId="{524F6272-263F-5FDF-F45E-4787B691D47E}"/>
          </ac:spMkLst>
        </pc:spChg>
        <pc:spChg chg="del">
          <ac:chgData name="Toby Van Breda" userId="2d6ad579-1356-4afd-8cb7-15bf5bf2ab36" providerId="ADAL" clId="{CF2D5B05-3E75-44BD-93F9-1DC4C1F3B8FD}" dt="2023-11-15T13:02:34.851" v="2883"/>
          <ac:spMkLst>
            <pc:docMk/>
            <pc:sldMk cId="3105129972" sldId="341"/>
            <ac:spMk id="2" creationId="{DE97B9D0-43B6-161B-9D06-27A73E9EA519}"/>
          </ac:spMkLst>
        </pc:spChg>
        <pc:spChg chg="mod ord">
          <ac:chgData name="Toby Van Breda" userId="2d6ad579-1356-4afd-8cb7-15bf5bf2ab36" providerId="ADAL" clId="{CF2D5B05-3E75-44BD-93F9-1DC4C1F3B8FD}" dt="2023-11-15T12:36:21.793" v="2408" actId="27636"/>
          <ac:spMkLst>
            <pc:docMk/>
            <pc:sldMk cId="3105129972" sldId="341"/>
            <ac:spMk id="3" creationId="{F9A8E604-94BF-F1FC-17E2-6746CD5CA433}"/>
          </ac:spMkLst>
        </pc:spChg>
        <pc:spChg chg="del mod ord">
          <ac:chgData name="Toby Van Breda" userId="2d6ad579-1356-4afd-8cb7-15bf5bf2ab36" providerId="ADAL" clId="{CF2D5B05-3E75-44BD-93F9-1DC4C1F3B8FD}" dt="2023-11-15T08:45:11.565" v="132" actId="478"/>
          <ac:spMkLst>
            <pc:docMk/>
            <pc:sldMk cId="3105129972" sldId="341"/>
            <ac:spMk id="4" creationId="{C3A2B2BD-2324-3040-4372-4A1AACDFC18E}"/>
          </ac:spMkLst>
        </pc:spChg>
        <pc:spChg chg="mod">
          <ac:chgData name="Toby Van Breda" userId="2d6ad579-1356-4afd-8cb7-15bf5bf2ab36" providerId="ADAL" clId="{CF2D5B05-3E75-44BD-93F9-1DC4C1F3B8FD}" dt="2023-11-15T08:47:43.035" v="186" actId="14861"/>
          <ac:spMkLst>
            <pc:docMk/>
            <pc:sldMk cId="3105129972" sldId="341"/>
            <ac:spMk id="5" creationId="{DB47AA0A-46DA-806F-2B30-4AA891DBC32D}"/>
          </ac:spMkLst>
        </pc:spChg>
        <pc:spChg chg="mod">
          <ac:chgData name="Toby Van Breda" userId="2d6ad579-1356-4afd-8cb7-15bf5bf2ab36" providerId="ADAL" clId="{CF2D5B05-3E75-44BD-93F9-1DC4C1F3B8FD}" dt="2023-11-15T08:49:24.059" v="198" actId="2711"/>
          <ac:spMkLst>
            <pc:docMk/>
            <pc:sldMk cId="3105129972" sldId="341"/>
            <ac:spMk id="7" creationId="{FE6E6CEB-AF01-B9F6-013E-8ADD214DC67F}"/>
          </ac:spMkLst>
        </pc:spChg>
        <pc:spChg chg="add mod ord">
          <ac:chgData name="Toby Van Breda" userId="2d6ad579-1356-4afd-8cb7-15bf5bf2ab36" providerId="ADAL" clId="{CF2D5B05-3E75-44BD-93F9-1DC4C1F3B8FD}" dt="2023-11-15T08:45:08.279" v="131" actId="700"/>
          <ac:spMkLst>
            <pc:docMk/>
            <pc:sldMk cId="3105129972" sldId="341"/>
            <ac:spMk id="14" creationId="{3C963360-AB60-DF33-872F-7A88EEDE3A8D}"/>
          </ac:spMkLst>
        </pc:spChg>
        <pc:spChg chg="add del mod">
          <ac:chgData name="Toby Van Breda" userId="2d6ad579-1356-4afd-8cb7-15bf5bf2ab36" providerId="ADAL" clId="{CF2D5B05-3E75-44BD-93F9-1DC4C1F3B8FD}" dt="2023-11-15T08:48:32.748" v="190" actId="478"/>
          <ac:spMkLst>
            <pc:docMk/>
            <pc:sldMk cId="3105129972" sldId="341"/>
            <ac:spMk id="15" creationId="{EE574C7D-AA43-027C-21ED-63A5F66417FD}"/>
          </ac:spMkLst>
        </pc:spChg>
        <pc:spChg chg="add mod ord">
          <ac:chgData name="Toby Van Breda" userId="2d6ad579-1356-4afd-8cb7-15bf5bf2ab36" providerId="ADAL" clId="{CF2D5B05-3E75-44BD-93F9-1DC4C1F3B8FD}" dt="2023-11-15T08:52:56.675" v="224" actId="171"/>
          <ac:spMkLst>
            <pc:docMk/>
            <pc:sldMk cId="3105129972" sldId="341"/>
            <ac:spMk id="19" creationId="{59AB100A-C539-1136-25CC-741A078D8E85}"/>
          </ac:spMkLst>
        </pc:spChg>
        <pc:picChg chg="add del mod">
          <ac:chgData name="Toby Van Breda" userId="2d6ad579-1356-4afd-8cb7-15bf5bf2ab36" providerId="ADAL" clId="{CF2D5B05-3E75-44BD-93F9-1DC4C1F3B8FD}" dt="2023-11-15T08:33:39.422" v="28"/>
          <ac:picMkLst>
            <pc:docMk/>
            <pc:sldMk cId="3105129972" sldId="341"/>
            <ac:picMk id="10" creationId="{DA3AE7DB-BECE-03CC-9BBC-538F3EB5FB12}"/>
          </ac:picMkLst>
        </pc:picChg>
        <pc:picChg chg="add del mod">
          <ac:chgData name="Toby Van Breda" userId="2d6ad579-1356-4afd-8cb7-15bf5bf2ab36" providerId="ADAL" clId="{CF2D5B05-3E75-44BD-93F9-1DC4C1F3B8FD}" dt="2023-11-15T08:51:41.732" v="203" actId="478"/>
          <ac:picMkLst>
            <pc:docMk/>
            <pc:sldMk cId="3105129972" sldId="341"/>
            <ac:picMk id="12" creationId="{A4F4277C-B4AF-0479-32AC-05A911A8A6EB}"/>
          </ac:picMkLst>
        </pc:picChg>
        <pc:picChg chg="add del mod">
          <ac:chgData name="Toby Van Breda" userId="2d6ad579-1356-4afd-8cb7-15bf5bf2ab36" providerId="ADAL" clId="{CF2D5B05-3E75-44BD-93F9-1DC4C1F3B8FD}" dt="2023-11-15T08:48:45.774" v="192" actId="478"/>
          <ac:picMkLst>
            <pc:docMk/>
            <pc:sldMk cId="3105129972" sldId="341"/>
            <ac:picMk id="16" creationId="{FEBA1937-B9A1-CD56-84F2-FAA4537F05EA}"/>
          </ac:picMkLst>
        </pc:picChg>
        <pc:picChg chg="add del mod">
          <ac:chgData name="Toby Van Breda" userId="2d6ad579-1356-4afd-8cb7-15bf5bf2ab36" providerId="ADAL" clId="{CF2D5B05-3E75-44BD-93F9-1DC4C1F3B8FD}" dt="2023-11-15T08:53:23.600" v="226" actId="478"/>
          <ac:picMkLst>
            <pc:docMk/>
            <pc:sldMk cId="3105129972" sldId="341"/>
            <ac:picMk id="18" creationId="{5D1BE390-2D85-328F-BE91-D56CF89C7811}"/>
          </ac:picMkLst>
        </pc:picChg>
        <pc:picChg chg="add mod ord">
          <ac:chgData name="Toby Van Breda" userId="2d6ad579-1356-4afd-8cb7-15bf5bf2ab36" providerId="ADAL" clId="{CF2D5B05-3E75-44BD-93F9-1DC4C1F3B8FD}" dt="2023-11-15T08:54:00.961" v="228" actId="1076"/>
          <ac:picMkLst>
            <pc:docMk/>
            <pc:sldMk cId="3105129972" sldId="341"/>
            <ac:picMk id="20" creationId="{B71F8952-B0D4-2A5F-D870-1916DEB33844}"/>
          </ac:picMkLst>
        </pc:picChg>
      </pc:sldChg>
      <pc:sldChg chg="delSp modSp mod modTransition setBg">
        <pc:chgData name="Toby Van Breda" userId="2d6ad579-1356-4afd-8cb7-15bf5bf2ab36" providerId="ADAL" clId="{CF2D5B05-3E75-44BD-93F9-1DC4C1F3B8FD}" dt="2023-11-15T13:02:34.851" v="2883"/>
        <pc:sldMkLst>
          <pc:docMk/>
          <pc:sldMk cId="3681217812" sldId="343"/>
        </pc:sldMkLst>
        <pc:spChg chg="del">
          <ac:chgData name="Toby Van Breda" userId="2d6ad579-1356-4afd-8cb7-15bf5bf2ab36" providerId="ADAL" clId="{CF2D5B05-3E75-44BD-93F9-1DC4C1F3B8FD}" dt="2023-11-15T13:02:34.851" v="2883"/>
          <ac:spMkLst>
            <pc:docMk/>
            <pc:sldMk cId="3681217812" sldId="343"/>
            <ac:spMk id="2" creationId="{48FC5DFD-CA22-2444-43FD-4CA61415922F}"/>
          </ac:spMkLst>
        </pc:spChg>
        <pc:spChg chg="mod">
          <ac:chgData name="Toby Van Breda" userId="2d6ad579-1356-4afd-8cb7-15bf5bf2ab36" providerId="ADAL" clId="{CF2D5B05-3E75-44BD-93F9-1DC4C1F3B8FD}" dt="2023-11-15T08:31:21.362" v="2" actId="27636"/>
          <ac:spMkLst>
            <pc:docMk/>
            <pc:sldMk cId="3681217812" sldId="343"/>
            <ac:spMk id="4" creationId="{C3A2B2BD-2324-3040-4372-4A1AACDFC18E}"/>
          </ac:spMkLst>
        </pc:spChg>
      </pc:sldChg>
      <pc:sldChg chg="addSp delSp modSp mod modTransition">
        <pc:chgData name="Toby Van Breda" userId="2d6ad579-1356-4afd-8cb7-15bf5bf2ab36" providerId="ADAL" clId="{CF2D5B05-3E75-44BD-93F9-1DC4C1F3B8FD}" dt="2023-11-15T13:02:34.851" v="2883"/>
        <pc:sldMkLst>
          <pc:docMk/>
          <pc:sldMk cId="3617177013" sldId="344"/>
        </pc:sldMkLst>
        <pc:spChg chg="mod">
          <ac:chgData name="Toby Van Breda" userId="2d6ad579-1356-4afd-8cb7-15bf5bf2ab36" providerId="ADAL" clId="{CF2D5B05-3E75-44BD-93F9-1DC4C1F3B8FD}" dt="2023-11-15T10:35:57.825" v="1632" actId="6549"/>
          <ac:spMkLst>
            <pc:docMk/>
            <pc:sldMk cId="3617177013" sldId="344"/>
            <ac:spMk id="2" creationId="{524F6272-263F-5FDF-F45E-4787B691D47E}"/>
          </ac:spMkLst>
        </pc:spChg>
        <pc:spChg chg="add mod">
          <ac:chgData name="Toby Van Breda" userId="2d6ad579-1356-4afd-8cb7-15bf5bf2ab36" providerId="ADAL" clId="{CF2D5B05-3E75-44BD-93F9-1DC4C1F3B8FD}" dt="2023-11-15T10:35:55.481" v="1628" actId="14861"/>
          <ac:spMkLst>
            <pc:docMk/>
            <pc:sldMk cId="3617177013" sldId="344"/>
            <ac:spMk id="3" creationId="{8CE893E3-0AD9-907A-2DF1-F64C97EBA2B9}"/>
          </ac:spMkLst>
        </pc:spChg>
        <pc:spChg chg="add mod">
          <ac:chgData name="Toby Van Breda" userId="2d6ad579-1356-4afd-8cb7-15bf5bf2ab36" providerId="ADAL" clId="{CF2D5B05-3E75-44BD-93F9-1DC4C1F3B8FD}" dt="2023-11-15T10:35:55.481" v="1628" actId="14861"/>
          <ac:spMkLst>
            <pc:docMk/>
            <pc:sldMk cId="3617177013" sldId="344"/>
            <ac:spMk id="4" creationId="{E65D99D9-B905-563B-D224-9868315D7284}"/>
          </ac:spMkLst>
        </pc:spChg>
        <pc:spChg chg="del mod modVis">
          <ac:chgData name="Toby Van Breda" userId="2d6ad579-1356-4afd-8cb7-15bf5bf2ab36" providerId="ADAL" clId="{CF2D5B05-3E75-44BD-93F9-1DC4C1F3B8FD}" dt="2023-11-15T10:30:21.671" v="1523" actId="478"/>
          <ac:spMkLst>
            <pc:docMk/>
            <pc:sldMk cId="3617177013" sldId="344"/>
            <ac:spMk id="5" creationId="{EC5D3A38-4D73-72E8-D643-49676874DE93}"/>
          </ac:spMkLst>
        </pc:spChg>
        <pc:spChg chg="mod ord">
          <ac:chgData name="Toby Van Breda" userId="2d6ad579-1356-4afd-8cb7-15bf5bf2ab36" providerId="ADAL" clId="{CF2D5B05-3E75-44BD-93F9-1DC4C1F3B8FD}" dt="2023-11-15T10:34:05.407" v="1573" actId="3064"/>
          <ac:spMkLst>
            <pc:docMk/>
            <pc:sldMk cId="3617177013" sldId="344"/>
            <ac:spMk id="6" creationId="{CDA51A7B-D784-328B-4547-FD4BB8698E39}"/>
          </ac:spMkLst>
        </pc:spChg>
        <pc:spChg chg="add mod">
          <ac:chgData name="Toby Van Breda" userId="2d6ad579-1356-4afd-8cb7-15bf5bf2ab36" providerId="ADAL" clId="{CF2D5B05-3E75-44BD-93F9-1DC4C1F3B8FD}" dt="2023-11-15T10:29:49.791" v="1517"/>
          <ac:spMkLst>
            <pc:docMk/>
            <pc:sldMk cId="3617177013" sldId="344"/>
            <ac:spMk id="7" creationId="{BD3E9619-5D40-27E9-7B0B-D0BD738BE23B}"/>
          </ac:spMkLst>
        </pc:spChg>
        <pc:spChg chg="del">
          <ac:chgData name="Toby Van Breda" userId="2d6ad579-1356-4afd-8cb7-15bf5bf2ab36" providerId="ADAL" clId="{CF2D5B05-3E75-44BD-93F9-1DC4C1F3B8FD}" dt="2023-11-15T10:30:50.738" v="1526" actId="478"/>
          <ac:spMkLst>
            <pc:docMk/>
            <pc:sldMk cId="3617177013" sldId="344"/>
            <ac:spMk id="8" creationId="{731B83DF-192C-9A28-E981-BB69805D7296}"/>
          </ac:spMkLst>
        </pc:spChg>
        <pc:spChg chg="mod ord">
          <ac:chgData name="Toby Van Breda" userId="2d6ad579-1356-4afd-8cb7-15bf5bf2ab36" providerId="ADAL" clId="{CF2D5B05-3E75-44BD-93F9-1DC4C1F3B8FD}" dt="2023-11-15T10:34:05.407" v="1573" actId="3064"/>
          <ac:spMkLst>
            <pc:docMk/>
            <pc:sldMk cId="3617177013" sldId="344"/>
            <ac:spMk id="9" creationId="{B53F5C01-999A-5ABC-0DAF-5740B31A4C7A}"/>
          </ac:spMkLst>
        </pc:spChg>
        <pc:spChg chg="add mod">
          <ac:chgData name="Toby Van Breda" userId="2d6ad579-1356-4afd-8cb7-15bf5bf2ab36" providerId="ADAL" clId="{CF2D5B05-3E75-44BD-93F9-1DC4C1F3B8FD}" dt="2023-11-15T10:29:49.791" v="1517"/>
          <ac:spMkLst>
            <pc:docMk/>
            <pc:sldMk cId="3617177013" sldId="344"/>
            <ac:spMk id="10" creationId="{78027F5D-B0C9-9A24-B9F1-045AFFC8E6ED}"/>
          </ac:spMkLst>
        </pc:spChg>
        <pc:spChg chg="add del mod">
          <ac:chgData name="Toby Van Breda" userId="2d6ad579-1356-4afd-8cb7-15bf5bf2ab36" providerId="ADAL" clId="{CF2D5B05-3E75-44BD-93F9-1DC4C1F3B8FD}" dt="2023-11-15T10:36:53.747" v="1642" actId="113"/>
          <ac:spMkLst>
            <pc:docMk/>
            <pc:sldMk cId="3617177013" sldId="344"/>
            <ac:spMk id="11" creationId="{56E92269-AB4E-674F-6B01-05EAA0BB9BAE}"/>
          </ac:spMkLst>
        </pc:spChg>
        <pc:spChg chg="add mod">
          <ac:chgData name="Toby Van Breda" userId="2d6ad579-1356-4afd-8cb7-15bf5bf2ab36" providerId="ADAL" clId="{CF2D5B05-3E75-44BD-93F9-1DC4C1F3B8FD}" dt="2023-11-15T10:29:49.791" v="1517"/>
          <ac:spMkLst>
            <pc:docMk/>
            <pc:sldMk cId="3617177013" sldId="344"/>
            <ac:spMk id="12" creationId="{E28AE5BC-2BDB-AE86-682C-C50969780C3B}"/>
          </ac:spMkLst>
        </pc:spChg>
        <pc:spChg chg="add mod">
          <ac:chgData name="Toby Van Breda" userId="2d6ad579-1356-4afd-8cb7-15bf5bf2ab36" providerId="ADAL" clId="{CF2D5B05-3E75-44BD-93F9-1DC4C1F3B8FD}" dt="2023-11-15T10:29:49.791" v="1517"/>
          <ac:spMkLst>
            <pc:docMk/>
            <pc:sldMk cId="3617177013" sldId="344"/>
            <ac:spMk id="13" creationId="{E2DDE07A-930B-5379-58D7-BF7C1A64FED3}"/>
          </ac:spMkLst>
        </pc:spChg>
        <pc:spChg chg="add del mod">
          <ac:chgData name="Toby Van Breda" userId="2d6ad579-1356-4afd-8cb7-15bf5bf2ab36" providerId="ADAL" clId="{CF2D5B05-3E75-44BD-93F9-1DC4C1F3B8FD}" dt="2023-11-15T10:30:34.335" v="1524" actId="478"/>
          <ac:spMkLst>
            <pc:docMk/>
            <pc:sldMk cId="3617177013" sldId="344"/>
            <ac:spMk id="15" creationId="{3F2A0EB8-3698-F39C-3392-0821053E8E2E}"/>
          </ac:spMkLst>
        </pc:spChg>
        <pc:spChg chg="add del mod">
          <ac:chgData name="Toby Van Breda" userId="2d6ad579-1356-4afd-8cb7-15bf5bf2ab36" providerId="ADAL" clId="{CF2D5B05-3E75-44BD-93F9-1DC4C1F3B8FD}" dt="2023-11-15T10:35:55.858" v="1629"/>
          <ac:spMkLst>
            <pc:docMk/>
            <pc:sldMk cId="3617177013" sldId="344"/>
            <ac:spMk id="16" creationId="{4015779A-2C61-56F1-B04F-AFA9C90F13B8}"/>
          </ac:spMkLst>
        </pc:spChg>
        <pc:spChg chg="del">
          <ac:chgData name="Toby Van Breda" userId="2d6ad579-1356-4afd-8cb7-15bf5bf2ab36" providerId="ADAL" clId="{CF2D5B05-3E75-44BD-93F9-1DC4C1F3B8FD}" dt="2023-11-15T13:02:34.851" v="2883"/>
          <ac:spMkLst>
            <pc:docMk/>
            <pc:sldMk cId="3617177013" sldId="344"/>
            <ac:spMk id="17" creationId="{97CE8CC1-346C-CBD2-A28A-95D88B20A010}"/>
          </ac:spMkLst>
        </pc:spChg>
      </pc:sldChg>
      <pc:sldChg chg="addSp delSp modSp mod modTransition setBg">
        <pc:chgData name="Toby Van Breda" userId="2d6ad579-1356-4afd-8cb7-15bf5bf2ab36" providerId="ADAL" clId="{CF2D5B05-3E75-44BD-93F9-1DC4C1F3B8FD}" dt="2023-11-15T13:19:53.059" v="3383" actId="1076"/>
        <pc:sldMkLst>
          <pc:docMk/>
          <pc:sldMk cId="3960725441" sldId="348"/>
        </pc:sldMkLst>
        <pc:spChg chg="mod">
          <ac:chgData name="Toby Van Breda" userId="2d6ad579-1356-4afd-8cb7-15bf5bf2ab36" providerId="ADAL" clId="{CF2D5B05-3E75-44BD-93F9-1DC4C1F3B8FD}" dt="2023-11-15T08:31:20.923" v="0"/>
          <ac:spMkLst>
            <pc:docMk/>
            <pc:sldMk cId="3960725441" sldId="348"/>
            <ac:spMk id="2" creationId="{524F6272-263F-5FDF-F45E-4787B691D47E}"/>
          </ac:spMkLst>
        </pc:spChg>
        <pc:spChg chg="mod">
          <ac:chgData name="Toby Van Breda" userId="2d6ad579-1356-4afd-8cb7-15bf5bf2ab36" providerId="ADAL" clId="{CF2D5B05-3E75-44BD-93F9-1DC4C1F3B8FD}" dt="2023-11-15T08:31:20.923" v="0"/>
          <ac:spMkLst>
            <pc:docMk/>
            <pc:sldMk cId="3960725441" sldId="348"/>
            <ac:spMk id="3" creationId="{F9A8E604-94BF-F1FC-17E2-6746CD5CA433}"/>
          </ac:spMkLst>
        </pc:spChg>
        <pc:spChg chg="mod">
          <ac:chgData name="Toby Van Breda" userId="2d6ad579-1356-4afd-8cb7-15bf5bf2ab36" providerId="ADAL" clId="{CF2D5B05-3E75-44BD-93F9-1DC4C1F3B8FD}" dt="2023-11-15T12:52:22.730" v="2698" actId="20577"/>
          <ac:spMkLst>
            <pc:docMk/>
            <pc:sldMk cId="3960725441" sldId="348"/>
            <ac:spMk id="4" creationId="{C3A2B2BD-2324-3040-4372-4A1AACDFC18E}"/>
          </ac:spMkLst>
        </pc:spChg>
        <pc:spChg chg="del">
          <ac:chgData name="Toby Van Breda" userId="2d6ad579-1356-4afd-8cb7-15bf5bf2ab36" providerId="ADAL" clId="{CF2D5B05-3E75-44BD-93F9-1DC4C1F3B8FD}" dt="2023-11-15T13:02:34.851" v="2883"/>
          <ac:spMkLst>
            <pc:docMk/>
            <pc:sldMk cId="3960725441" sldId="348"/>
            <ac:spMk id="5" creationId="{12E3D051-E4F8-82AF-62DF-0DC67103AD51}"/>
          </ac:spMkLst>
        </pc:spChg>
        <pc:picChg chg="add mod">
          <ac:chgData name="Toby Van Breda" userId="2d6ad579-1356-4afd-8cb7-15bf5bf2ab36" providerId="ADAL" clId="{CF2D5B05-3E75-44BD-93F9-1DC4C1F3B8FD}" dt="2023-11-15T13:19:53.059" v="3383" actId="1076"/>
          <ac:picMkLst>
            <pc:docMk/>
            <pc:sldMk cId="3960725441" sldId="348"/>
            <ac:picMk id="8" creationId="{E32B3637-D632-9701-C150-955742AE9290}"/>
          </ac:picMkLst>
        </pc:picChg>
      </pc:sldChg>
      <pc:sldChg chg="addSp delSp modSp del mod">
        <pc:chgData name="Toby Van Breda" userId="2d6ad579-1356-4afd-8cb7-15bf5bf2ab36" providerId="ADAL" clId="{CF2D5B05-3E75-44BD-93F9-1DC4C1F3B8FD}" dt="2023-11-15T10:37:06.489" v="1644" actId="47"/>
        <pc:sldMkLst>
          <pc:docMk/>
          <pc:sldMk cId="3838428121" sldId="349"/>
        </pc:sldMkLst>
        <pc:spChg chg="mod">
          <ac:chgData name="Toby Van Breda" userId="2d6ad579-1356-4afd-8cb7-15bf5bf2ab36" providerId="ADAL" clId="{CF2D5B05-3E75-44BD-93F9-1DC4C1F3B8FD}" dt="2023-11-15T10:17:51.360" v="1448" actId="6549"/>
          <ac:spMkLst>
            <pc:docMk/>
            <pc:sldMk cId="3838428121" sldId="349"/>
            <ac:spMk id="2" creationId="{524F6272-263F-5FDF-F45E-4787B691D47E}"/>
          </ac:spMkLst>
        </pc:spChg>
        <pc:spChg chg="add mod">
          <ac:chgData name="Toby Van Breda" userId="2d6ad579-1356-4afd-8cb7-15bf5bf2ab36" providerId="ADAL" clId="{CF2D5B05-3E75-44BD-93F9-1DC4C1F3B8FD}" dt="2023-11-15T10:18:09.518" v="1456" actId="3064"/>
          <ac:spMkLst>
            <pc:docMk/>
            <pc:sldMk cId="3838428121" sldId="349"/>
            <ac:spMk id="3" creationId="{CBFB0C24-51F2-95F9-7790-98346AB573A3}"/>
          </ac:spMkLst>
        </pc:spChg>
        <pc:spChg chg="mod">
          <ac:chgData name="Toby Van Breda" userId="2d6ad579-1356-4afd-8cb7-15bf5bf2ab36" providerId="ADAL" clId="{CF2D5B05-3E75-44BD-93F9-1DC4C1F3B8FD}" dt="2023-11-15T10:24:05.314" v="1483" actId="404"/>
          <ac:spMkLst>
            <pc:docMk/>
            <pc:sldMk cId="3838428121" sldId="349"/>
            <ac:spMk id="6" creationId="{CDA51A7B-D784-328B-4547-FD4BB8698E39}"/>
          </ac:spMkLst>
        </pc:spChg>
        <pc:spChg chg="add del">
          <ac:chgData name="Toby Van Breda" userId="2d6ad579-1356-4afd-8cb7-15bf5bf2ab36" providerId="ADAL" clId="{CF2D5B05-3E75-44BD-93F9-1DC4C1F3B8FD}" dt="2023-11-15T10:18:50.471" v="1459" actId="478"/>
          <ac:spMkLst>
            <pc:docMk/>
            <pc:sldMk cId="3838428121" sldId="349"/>
            <ac:spMk id="11" creationId="{56E92269-AB4E-674F-6B01-05EAA0BB9BAE}"/>
          </ac:spMkLst>
        </pc:spChg>
      </pc:sldChg>
      <pc:sldChg chg="addSp delSp modSp mod modTransition setBg modClrScheme chgLayout">
        <pc:chgData name="Toby Van Breda" userId="2d6ad579-1356-4afd-8cb7-15bf5bf2ab36" providerId="ADAL" clId="{CF2D5B05-3E75-44BD-93F9-1DC4C1F3B8FD}" dt="2023-11-15T13:02:34.851" v="2883"/>
        <pc:sldMkLst>
          <pc:docMk/>
          <pc:sldMk cId="2806705753" sldId="351"/>
        </pc:sldMkLst>
        <pc:spChg chg="add del mod ord">
          <ac:chgData name="Toby Van Breda" userId="2d6ad579-1356-4afd-8cb7-15bf5bf2ab36" providerId="ADAL" clId="{CF2D5B05-3E75-44BD-93F9-1DC4C1F3B8FD}" dt="2023-11-15T10:04:22.821" v="1188" actId="478"/>
          <ac:spMkLst>
            <pc:docMk/>
            <pc:sldMk cId="2806705753" sldId="351"/>
            <ac:spMk id="3" creationId="{3A4EF9B1-240F-228E-8B9B-7C59E7E873A2}"/>
          </ac:spMkLst>
        </pc:spChg>
        <pc:spChg chg="del">
          <ac:chgData name="Toby Van Breda" userId="2d6ad579-1356-4afd-8cb7-15bf5bf2ab36" providerId="ADAL" clId="{CF2D5B05-3E75-44BD-93F9-1DC4C1F3B8FD}" dt="2023-11-15T13:02:34.851" v="2883"/>
          <ac:spMkLst>
            <pc:docMk/>
            <pc:sldMk cId="2806705753" sldId="351"/>
            <ac:spMk id="4" creationId="{7B076891-D2B9-970A-9CFB-C75035F84486}"/>
          </ac:spMkLst>
        </pc:spChg>
        <pc:spChg chg="mod ord">
          <ac:chgData name="Toby Van Breda" userId="2d6ad579-1356-4afd-8cb7-15bf5bf2ab36" providerId="ADAL" clId="{CF2D5B05-3E75-44BD-93F9-1DC4C1F3B8FD}" dt="2023-11-15T10:09:54.124" v="1221" actId="403"/>
          <ac:spMkLst>
            <pc:docMk/>
            <pc:sldMk cId="2806705753" sldId="351"/>
            <ac:spMk id="7" creationId="{38CF1C9E-EEB1-B427-F872-08E38AD61BC3}"/>
          </ac:spMkLst>
        </pc:spChg>
        <pc:spChg chg="mod ord">
          <ac:chgData name="Toby Van Breda" userId="2d6ad579-1356-4afd-8cb7-15bf5bf2ab36" providerId="ADAL" clId="{CF2D5B05-3E75-44BD-93F9-1DC4C1F3B8FD}" dt="2023-11-15T10:08:55.938" v="1214" actId="13926"/>
          <ac:spMkLst>
            <pc:docMk/>
            <pc:sldMk cId="2806705753" sldId="351"/>
            <ac:spMk id="12" creationId="{4855DB9E-D48C-ACDF-2F51-3EBD849975CA}"/>
          </ac:spMkLst>
        </pc:spChg>
        <pc:spChg chg="add">
          <ac:chgData name="Toby Van Breda" userId="2d6ad579-1356-4afd-8cb7-15bf5bf2ab36" providerId="ADAL" clId="{CF2D5B05-3E75-44BD-93F9-1DC4C1F3B8FD}" dt="2023-11-15T10:06:22.944" v="1205" actId="26606"/>
          <ac:spMkLst>
            <pc:docMk/>
            <pc:sldMk cId="2806705753" sldId="351"/>
            <ac:spMk id="14" creationId="{593B4D24-F4A8-4141-A20A-E0575D199633}"/>
          </ac:spMkLst>
        </pc:spChg>
        <pc:spChg chg="add">
          <ac:chgData name="Toby Van Breda" userId="2d6ad579-1356-4afd-8cb7-15bf5bf2ab36" providerId="ADAL" clId="{CF2D5B05-3E75-44BD-93F9-1DC4C1F3B8FD}" dt="2023-11-15T10:06:22.944" v="1205" actId="26606"/>
          <ac:spMkLst>
            <pc:docMk/>
            <pc:sldMk cId="2806705753" sldId="351"/>
            <ac:spMk id="15" creationId="{BEF4372A-692C-4CED-B5B5-A59F1BB71AD8}"/>
          </ac:spMkLst>
        </pc:spChg>
        <pc:spChg chg="add">
          <ac:chgData name="Toby Van Breda" userId="2d6ad579-1356-4afd-8cb7-15bf5bf2ab36" providerId="ADAL" clId="{CF2D5B05-3E75-44BD-93F9-1DC4C1F3B8FD}" dt="2023-11-15T10:06:22.944" v="1205" actId="26606"/>
          <ac:spMkLst>
            <pc:docMk/>
            <pc:sldMk cId="2806705753" sldId="351"/>
            <ac:spMk id="16" creationId="{82C2D486-D099-46DF-B7EF-A28E89F5868B}"/>
          </ac:spMkLst>
        </pc:spChg>
        <pc:spChg chg="add del">
          <ac:chgData name="Toby Van Breda" userId="2d6ad579-1356-4afd-8cb7-15bf5bf2ab36" providerId="ADAL" clId="{CF2D5B05-3E75-44BD-93F9-1DC4C1F3B8FD}" dt="2023-11-15T10:06:07.599" v="1204" actId="26606"/>
          <ac:spMkLst>
            <pc:docMk/>
            <pc:sldMk cId="2806705753" sldId="351"/>
            <ac:spMk id="17" creationId="{8181FC64-B306-4821-98E2-780662EFC486}"/>
          </ac:spMkLst>
        </pc:spChg>
        <pc:spChg chg="add del">
          <ac:chgData name="Toby Van Breda" userId="2d6ad579-1356-4afd-8cb7-15bf5bf2ab36" providerId="ADAL" clId="{CF2D5B05-3E75-44BD-93F9-1DC4C1F3B8FD}" dt="2023-11-15T10:06:07.599" v="1204" actId="26606"/>
          <ac:spMkLst>
            <pc:docMk/>
            <pc:sldMk cId="2806705753" sldId="351"/>
            <ac:spMk id="19" creationId="{5871FC61-DD4E-47D4-81FD-8A7E7D12B371}"/>
          </ac:spMkLst>
        </pc:spChg>
        <pc:spChg chg="add del">
          <ac:chgData name="Toby Van Breda" userId="2d6ad579-1356-4afd-8cb7-15bf5bf2ab36" providerId="ADAL" clId="{CF2D5B05-3E75-44BD-93F9-1DC4C1F3B8FD}" dt="2023-11-15T10:06:07.599" v="1204" actId="26606"/>
          <ac:spMkLst>
            <pc:docMk/>
            <pc:sldMk cId="2806705753" sldId="351"/>
            <ac:spMk id="21" creationId="{F9EC3F91-A75C-4F74-867E-E4C28C13546B}"/>
          </ac:spMkLst>
        </pc:spChg>
        <pc:spChg chg="add del">
          <ac:chgData name="Toby Van Breda" userId="2d6ad579-1356-4afd-8cb7-15bf5bf2ab36" providerId="ADAL" clId="{CF2D5B05-3E75-44BD-93F9-1DC4C1F3B8FD}" dt="2023-11-15T10:06:07.599" v="1204" actId="26606"/>
          <ac:spMkLst>
            <pc:docMk/>
            <pc:sldMk cId="2806705753" sldId="351"/>
            <ac:spMk id="23" creationId="{829A1E2C-5AC8-40FC-99E9-832069D39792}"/>
          </ac:spMkLst>
        </pc:spChg>
        <pc:picChg chg="add mod ord">
          <ac:chgData name="Toby Van Breda" userId="2d6ad579-1356-4afd-8cb7-15bf5bf2ab36" providerId="ADAL" clId="{CF2D5B05-3E75-44BD-93F9-1DC4C1F3B8FD}" dt="2023-11-15T10:06:22.944" v="1205" actId="26606"/>
          <ac:picMkLst>
            <pc:docMk/>
            <pc:sldMk cId="2806705753" sldId="351"/>
            <ac:picMk id="2" creationId="{4565F844-B19D-4869-569F-7919182AA906}"/>
          </ac:picMkLst>
        </pc:picChg>
      </pc:sldChg>
      <pc:sldChg chg="addSp delSp modSp del mod">
        <pc:chgData name="Toby Van Breda" userId="2d6ad579-1356-4afd-8cb7-15bf5bf2ab36" providerId="ADAL" clId="{CF2D5B05-3E75-44BD-93F9-1DC4C1F3B8FD}" dt="2023-11-15T10:42:40.511" v="1687" actId="47"/>
        <pc:sldMkLst>
          <pc:docMk/>
          <pc:sldMk cId="4220292071" sldId="352"/>
        </pc:sldMkLst>
        <pc:spChg chg="mod">
          <ac:chgData name="Toby Van Breda" userId="2d6ad579-1356-4afd-8cb7-15bf5bf2ab36" providerId="ADAL" clId="{CF2D5B05-3E75-44BD-93F9-1DC4C1F3B8FD}" dt="2023-11-15T08:31:20.923" v="0"/>
          <ac:spMkLst>
            <pc:docMk/>
            <pc:sldMk cId="4220292071" sldId="352"/>
            <ac:spMk id="2" creationId="{524F6272-263F-5FDF-F45E-4787B691D47E}"/>
          </ac:spMkLst>
        </pc:spChg>
        <pc:spChg chg="add del">
          <ac:chgData name="Toby Van Breda" userId="2d6ad579-1356-4afd-8cb7-15bf5bf2ab36" providerId="ADAL" clId="{CF2D5B05-3E75-44BD-93F9-1DC4C1F3B8FD}" dt="2023-11-15T10:18:56.526" v="1461" actId="22"/>
          <ac:spMkLst>
            <pc:docMk/>
            <pc:sldMk cId="4220292071" sldId="352"/>
            <ac:spMk id="4" creationId="{38E095CC-C420-0F56-DD10-C35AA9235D49}"/>
          </ac:spMkLst>
        </pc:spChg>
        <pc:spChg chg="mod">
          <ac:chgData name="Toby Van Breda" userId="2d6ad579-1356-4afd-8cb7-15bf5bf2ab36" providerId="ADAL" clId="{CF2D5B05-3E75-44BD-93F9-1DC4C1F3B8FD}" dt="2023-11-15T10:23:13.091" v="1479" actId="113"/>
          <ac:spMkLst>
            <pc:docMk/>
            <pc:sldMk cId="4220292071" sldId="352"/>
            <ac:spMk id="6" creationId="{CDA51A7B-D784-328B-4547-FD4BB8698E39}"/>
          </ac:spMkLst>
        </pc:spChg>
        <pc:spChg chg="add mod">
          <ac:chgData name="Toby Van Breda" userId="2d6ad579-1356-4afd-8cb7-15bf5bf2ab36" providerId="ADAL" clId="{CF2D5B05-3E75-44BD-93F9-1DC4C1F3B8FD}" dt="2023-11-15T10:19:26.472" v="1466"/>
          <ac:spMkLst>
            <pc:docMk/>
            <pc:sldMk cId="4220292071" sldId="352"/>
            <ac:spMk id="7" creationId="{BB18F452-6615-9BA7-A2BD-84437EC2CF76}"/>
          </ac:spMkLst>
        </pc:spChg>
        <pc:spChg chg="del mod ord">
          <ac:chgData name="Toby Van Breda" userId="2d6ad579-1356-4afd-8cb7-15bf5bf2ab36" providerId="ADAL" clId="{CF2D5B05-3E75-44BD-93F9-1DC4C1F3B8FD}" dt="2023-11-15T10:19:22.098" v="1465" actId="478"/>
          <ac:spMkLst>
            <pc:docMk/>
            <pc:sldMk cId="4220292071" sldId="352"/>
            <ac:spMk id="11" creationId="{56E92269-AB4E-674F-6B01-05EAA0BB9BAE}"/>
          </ac:spMkLst>
        </pc:spChg>
      </pc:sldChg>
      <pc:sldChg chg="modSp del">
        <pc:chgData name="Toby Van Breda" userId="2d6ad579-1356-4afd-8cb7-15bf5bf2ab36" providerId="ADAL" clId="{CF2D5B05-3E75-44BD-93F9-1DC4C1F3B8FD}" dt="2023-11-15T10:46:21.760" v="1711" actId="47"/>
        <pc:sldMkLst>
          <pc:docMk/>
          <pc:sldMk cId="2748941557" sldId="353"/>
        </pc:sldMkLst>
        <pc:spChg chg="mod">
          <ac:chgData name="Toby Van Breda" userId="2d6ad579-1356-4afd-8cb7-15bf5bf2ab36" providerId="ADAL" clId="{CF2D5B05-3E75-44BD-93F9-1DC4C1F3B8FD}" dt="2023-11-15T08:31:20.923" v="0"/>
          <ac:spMkLst>
            <pc:docMk/>
            <pc:sldMk cId="2748941557" sldId="353"/>
            <ac:spMk id="2" creationId="{524F6272-263F-5FDF-F45E-4787B691D47E}"/>
          </ac:spMkLst>
        </pc:spChg>
      </pc:sldChg>
      <pc:sldChg chg="modSp del">
        <pc:chgData name="Toby Van Breda" userId="2d6ad579-1356-4afd-8cb7-15bf5bf2ab36" providerId="ADAL" clId="{CF2D5B05-3E75-44BD-93F9-1DC4C1F3B8FD}" dt="2023-11-15T10:53:29.099" v="1754" actId="47"/>
        <pc:sldMkLst>
          <pc:docMk/>
          <pc:sldMk cId="2976721265" sldId="354"/>
        </pc:sldMkLst>
        <pc:spChg chg="mod">
          <ac:chgData name="Toby Van Breda" userId="2d6ad579-1356-4afd-8cb7-15bf5bf2ab36" providerId="ADAL" clId="{CF2D5B05-3E75-44BD-93F9-1DC4C1F3B8FD}" dt="2023-11-15T08:31:20.923" v="0"/>
          <ac:spMkLst>
            <pc:docMk/>
            <pc:sldMk cId="2976721265" sldId="354"/>
            <ac:spMk id="2" creationId="{524F6272-263F-5FDF-F45E-4787B691D47E}"/>
          </ac:spMkLst>
        </pc:spChg>
      </pc:sldChg>
      <pc:sldChg chg="modSp del mod">
        <pc:chgData name="Toby Van Breda" userId="2d6ad579-1356-4afd-8cb7-15bf5bf2ab36" providerId="ADAL" clId="{CF2D5B05-3E75-44BD-93F9-1DC4C1F3B8FD}" dt="2023-11-15T10:48:18.510" v="1730" actId="47"/>
        <pc:sldMkLst>
          <pc:docMk/>
          <pc:sldMk cId="3712187240" sldId="355"/>
        </pc:sldMkLst>
        <pc:spChg chg="mod">
          <ac:chgData name="Toby Van Breda" userId="2d6ad579-1356-4afd-8cb7-15bf5bf2ab36" providerId="ADAL" clId="{CF2D5B05-3E75-44BD-93F9-1DC4C1F3B8FD}" dt="2023-11-15T08:31:20.923" v="0"/>
          <ac:spMkLst>
            <pc:docMk/>
            <pc:sldMk cId="3712187240" sldId="355"/>
            <ac:spMk id="2" creationId="{524F6272-263F-5FDF-F45E-4787B691D47E}"/>
          </ac:spMkLst>
        </pc:spChg>
        <pc:spChg chg="mod">
          <ac:chgData name="Toby Van Breda" userId="2d6ad579-1356-4afd-8cb7-15bf5bf2ab36" providerId="ADAL" clId="{CF2D5B05-3E75-44BD-93F9-1DC4C1F3B8FD}" dt="2023-11-15T08:39:19.822" v="67" actId="27636"/>
          <ac:spMkLst>
            <pc:docMk/>
            <pc:sldMk cId="3712187240" sldId="355"/>
            <ac:spMk id="6" creationId="{CDA51A7B-D784-328B-4547-FD4BB8698E39}"/>
          </ac:spMkLst>
        </pc:spChg>
      </pc:sldChg>
      <pc:sldChg chg="modSp del">
        <pc:chgData name="Toby Van Breda" userId="2d6ad579-1356-4afd-8cb7-15bf5bf2ab36" providerId="ADAL" clId="{CF2D5B05-3E75-44BD-93F9-1DC4C1F3B8FD}" dt="2023-11-15T10:54:29.940" v="1771" actId="47"/>
        <pc:sldMkLst>
          <pc:docMk/>
          <pc:sldMk cId="2978603336" sldId="356"/>
        </pc:sldMkLst>
        <pc:spChg chg="mod">
          <ac:chgData name="Toby Van Breda" userId="2d6ad579-1356-4afd-8cb7-15bf5bf2ab36" providerId="ADAL" clId="{CF2D5B05-3E75-44BD-93F9-1DC4C1F3B8FD}" dt="2023-11-15T08:31:20.923" v="0"/>
          <ac:spMkLst>
            <pc:docMk/>
            <pc:sldMk cId="2978603336" sldId="356"/>
            <ac:spMk id="2" creationId="{524F6272-263F-5FDF-F45E-4787B691D47E}"/>
          </ac:spMkLst>
        </pc:spChg>
      </pc:sldChg>
      <pc:sldChg chg="modSp del mod">
        <pc:chgData name="Toby Van Breda" userId="2d6ad579-1356-4afd-8cb7-15bf5bf2ab36" providerId="ADAL" clId="{CF2D5B05-3E75-44BD-93F9-1DC4C1F3B8FD}" dt="2023-11-15T10:59:36.430" v="1877" actId="47"/>
        <pc:sldMkLst>
          <pc:docMk/>
          <pc:sldMk cId="1727365923" sldId="357"/>
        </pc:sldMkLst>
        <pc:spChg chg="mod">
          <ac:chgData name="Toby Van Breda" userId="2d6ad579-1356-4afd-8cb7-15bf5bf2ab36" providerId="ADAL" clId="{CF2D5B05-3E75-44BD-93F9-1DC4C1F3B8FD}" dt="2023-11-15T08:31:20.923" v="0"/>
          <ac:spMkLst>
            <pc:docMk/>
            <pc:sldMk cId="1727365923" sldId="357"/>
            <ac:spMk id="2" creationId="{524F6272-263F-5FDF-F45E-4787B691D47E}"/>
          </ac:spMkLst>
        </pc:spChg>
        <pc:spChg chg="mod">
          <ac:chgData name="Toby Van Breda" userId="2d6ad579-1356-4afd-8cb7-15bf5bf2ab36" providerId="ADAL" clId="{CF2D5B05-3E75-44BD-93F9-1DC4C1F3B8FD}" dt="2023-11-15T08:31:21.394" v="3" actId="27636"/>
          <ac:spMkLst>
            <pc:docMk/>
            <pc:sldMk cId="1727365923" sldId="357"/>
            <ac:spMk id="6" creationId="{CDA51A7B-D784-328B-4547-FD4BB8698E39}"/>
          </ac:spMkLst>
        </pc:spChg>
      </pc:sldChg>
      <pc:sldChg chg="delSp modTransition">
        <pc:chgData name="Toby Van Breda" userId="2d6ad579-1356-4afd-8cb7-15bf5bf2ab36" providerId="ADAL" clId="{CF2D5B05-3E75-44BD-93F9-1DC4C1F3B8FD}" dt="2023-11-15T13:02:34.851" v="2883"/>
        <pc:sldMkLst>
          <pc:docMk/>
          <pc:sldMk cId="593531748" sldId="400"/>
        </pc:sldMkLst>
        <pc:spChg chg="del">
          <ac:chgData name="Toby Van Breda" userId="2d6ad579-1356-4afd-8cb7-15bf5bf2ab36" providerId="ADAL" clId="{CF2D5B05-3E75-44BD-93F9-1DC4C1F3B8FD}" dt="2023-11-15T13:02:34.851" v="2883"/>
          <ac:spMkLst>
            <pc:docMk/>
            <pc:sldMk cId="593531748" sldId="400"/>
            <ac:spMk id="2" creationId="{2F9B4D10-0C43-C79D-12D4-16EA6FF3603F}"/>
          </ac:spMkLst>
        </pc:spChg>
      </pc:sldChg>
      <pc:sldChg chg="addSp delSp modSp mod modTransition setBg modClrScheme chgLayout">
        <pc:chgData name="Toby Van Breda" userId="2d6ad579-1356-4afd-8cb7-15bf5bf2ab36" providerId="ADAL" clId="{CF2D5B05-3E75-44BD-93F9-1DC4C1F3B8FD}" dt="2023-11-15T13:02:34.851" v="2883"/>
        <pc:sldMkLst>
          <pc:docMk/>
          <pc:sldMk cId="1150309494" sldId="402"/>
        </pc:sldMkLst>
        <pc:spChg chg="mod ord">
          <ac:chgData name="Toby Van Breda" userId="2d6ad579-1356-4afd-8cb7-15bf5bf2ab36" providerId="ADAL" clId="{CF2D5B05-3E75-44BD-93F9-1DC4C1F3B8FD}" dt="2023-11-15T09:28:53.177" v="1003" actId="700"/>
          <ac:spMkLst>
            <pc:docMk/>
            <pc:sldMk cId="1150309494" sldId="402"/>
            <ac:spMk id="2" creationId="{4E255B78-10A4-E711-5515-0082E2C6D610}"/>
          </ac:spMkLst>
        </pc:spChg>
        <pc:spChg chg="add del mod ord">
          <ac:chgData name="Toby Van Breda" userId="2d6ad579-1356-4afd-8cb7-15bf5bf2ab36" providerId="ADAL" clId="{CF2D5B05-3E75-44BD-93F9-1DC4C1F3B8FD}" dt="2023-11-15T09:05:00.968" v="712" actId="478"/>
          <ac:spMkLst>
            <pc:docMk/>
            <pc:sldMk cId="1150309494" sldId="402"/>
            <ac:spMk id="3" creationId="{371F157E-6684-F3C0-5920-EACFA8F5098E}"/>
          </ac:spMkLst>
        </pc:spChg>
        <pc:spChg chg="del">
          <ac:chgData name="Toby Van Breda" userId="2d6ad579-1356-4afd-8cb7-15bf5bf2ab36" providerId="ADAL" clId="{CF2D5B05-3E75-44BD-93F9-1DC4C1F3B8FD}" dt="2023-11-15T13:02:34.851" v="2883"/>
          <ac:spMkLst>
            <pc:docMk/>
            <pc:sldMk cId="1150309494" sldId="402"/>
            <ac:spMk id="3" creationId="{524CEE29-F260-7602-E20A-5ED60C5B6BF0}"/>
          </ac:spMkLst>
        </pc:spChg>
        <pc:spChg chg="add del mod ord">
          <ac:chgData name="Toby Van Breda" userId="2d6ad579-1356-4afd-8cb7-15bf5bf2ab36" providerId="ADAL" clId="{CF2D5B05-3E75-44BD-93F9-1DC4C1F3B8FD}" dt="2023-11-15T09:35:03.018" v="1058" actId="113"/>
          <ac:spMkLst>
            <pc:docMk/>
            <pc:sldMk cId="1150309494" sldId="402"/>
            <ac:spMk id="4" creationId="{976F0173-A42D-CD4E-5A49-5ECCED0EEA10}"/>
          </ac:spMkLst>
        </pc:spChg>
        <pc:spChg chg="add del mod ord">
          <ac:chgData name="Toby Van Breda" userId="2d6ad579-1356-4afd-8cb7-15bf5bf2ab36" providerId="ADAL" clId="{CF2D5B05-3E75-44BD-93F9-1DC4C1F3B8FD}" dt="2023-11-15T09:04:57.233" v="711" actId="700"/>
          <ac:spMkLst>
            <pc:docMk/>
            <pc:sldMk cId="1150309494" sldId="402"/>
            <ac:spMk id="5" creationId="{653E61DF-56CD-D23E-312C-C44AB624A4AC}"/>
          </ac:spMkLst>
        </pc:spChg>
        <pc:spChg chg="add del mod ord">
          <ac:chgData name="Toby Van Breda" userId="2d6ad579-1356-4afd-8cb7-15bf5bf2ab36" providerId="ADAL" clId="{CF2D5B05-3E75-44BD-93F9-1DC4C1F3B8FD}" dt="2023-11-15T09:04:57.233" v="711" actId="700"/>
          <ac:spMkLst>
            <pc:docMk/>
            <pc:sldMk cId="1150309494" sldId="402"/>
            <ac:spMk id="6" creationId="{93F4CAFB-6F86-EBF0-99DF-082CE5058F5E}"/>
          </ac:spMkLst>
        </pc:spChg>
        <pc:spChg chg="add del mod">
          <ac:chgData name="Toby Van Breda" userId="2d6ad579-1356-4afd-8cb7-15bf5bf2ab36" providerId="ADAL" clId="{CF2D5B05-3E75-44BD-93F9-1DC4C1F3B8FD}" dt="2023-11-15T09:29:10.550" v="1004" actId="478"/>
          <ac:spMkLst>
            <pc:docMk/>
            <pc:sldMk cId="1150309494" sldId="402"/>
            <ac:spMk id="7" creationId="{6538240F-B882-A527-EF0D-109761837D24}"/>
          </ac:spMkLst>
        </pc:spChg>
        <pc:graphicFrameChg chg="add del mod modGraphic">
          <ac:chgData name="Toby Van Breda" userId="2d6ad579-1356-4afd-8cb7-15bf5bf2ab36" providerId="ADAL" clId="{CF2D5B05-3E75-44BD-93F9-1DC4C1F3B8FD}" dt="2023-11-15T09:32:27.750" v="1031" actId="478"/>
          <ac:graphicFrameMkLst>
            <pc:docMk/>
            <pc:sldMk cId="1150309494" sldId="402"/>
            <ac:graphicFrameMk id="8" creationId="{5D29B1CB-1B4E-DFEB-366D-BCEBD7A26C0C}"/>
          </ac:graphicFrameMkLst>
        </pc:graphicFrameChg>
      </pc:sldChg>
      <pc:sldChg chg="addSp delSp modSp mod modTransition setBg">
        <pc:chgData name="Toby Van Breda" userId="2d6ad579-1356-4afd-8cb7-15bf5bf2ab36" providerId="ADAL" clId="{CF2D5B05-3E75-44BD-93F9-1DC4C1F3B8FD}" dt="2023-11-15T13:02:34.851" v="2883"/>
        <pc:sldMkLst>
          <pc:docMk/>
          <pc:sldMk cId="633332746" sldId="403"/>
        </pc:sldMkLst>
        <pc:spChg chg="mod">
          <ac:chgData name="Toby Van Breda" userId="2d6ad579-1356-4afd-8cb7-15bf5bf2ab36" providerId="ADAL" clId="{CF2D5B05-3E75-44BD-93F9-1DC4C1F3B8FD}" dt="2023-11-15T08:31:20.923" v="0"/>
          <ac:spMkLst>
            <pc:docMk/>
            <pc:sldMk cId="633332746" sldId="403"/>
            <ac:spMk id="2" creationId="{EC030BBA-93D3-7479-FC15-01B397FBE75F}"/>
          </ac:spMkLst>
        </pc:spChg>
        <pc:spChg chg="mod">
          <ac:chgData name="Toby Van Breda" userId="2d6ad579-1356-4afd-8cb7-15bf5bf2ab36" providerId="ADAL" clId="{CF2D5B05-3E75-44BD-93F9-1DC4C1F3B8FD}" dt="2023-11-15T09:15:06.955" v="831" actId="14100"/>
          <ac:spMkLst>
            <pc:docMk/>
            <pc:sldMk cId="633332746" sldId="403"/>
            <ac:spMk id="3" creationId="{D4C312FD-D0B2-9239-A5B1-0024FC497AD1}"/>
          </ac:spMkLst>
        </pc:spChg>
        <pc:spChg chg="del">
          <ac:chgData name="Toby Van Breda" userId="2d6ad579-1356-4afd-8cb7-15bf5bf2ab36" providerId="ADAL" clId="{CF2D5B05-3E75-44BD-93F9-1DC4C1F3B8FD}" dt="2023-11-15T13:02:34.851" v="2883"/>
          <ac:spMkLst>
            <pc:docMk/>
            <pc:sldMk cId="633332746" sldId="403"/>
            <ac:spMk id="4" creationId="{6A45F58F-B039-F094-27BD-12D6AF03F882}"/>
          </ac:spMkLst>
        </pc:spChg>
        <pc:spChg chg="del mod">
          <ac:chgData name="Toby Van Breda" userId="2d6ad579-1356-4afd-8cb7-15bf5bf2ab36" providerId="ADAL" clId="{CF2D5B05-3E75-44BD-93F9-1DC4C1F3B8FD}" dt="2023-11-15T09:37:44.366" v="1081" actId="478"/>
          <ac:spMkLst>
            <pc:docMk/>
            <pc:sldMk cId="633332746" sldId="403"/>
            <ac:spMk id="4" creationId="{83C24E01-D1DE-83BD-BBC5-C11A31390599}"/>
          </ac:spMkLst>
        </pc:spChg>
        <pc:spChg chg="add del mod ord">
          <ac:chgData name="Toby Van Breda" userId="2d6ad579-1356-4afd-8cb7-15bf5bf2ab36" providerId="ADAL" clId="{CF2D5B05-3E75-44BD-93F9-1DC4C1F3B8FD}" dt="2023-11-15T09:38:35.635" v="1098" actId="478"/>
          <ac:spMkLst>
            <pc:docMk/>
            <pc:sldMk cId="633332746" sldId="403"/>
            <ac:spMk id="7" creationId="{56D294A1-2C59-3144-8BFB-8446254BB377}"/>
          </ac:spMkLst>
        </pc:spChg>
        <pc:graphicFrameChg chg="add mod modGraphic">
          <ac:chgData name="Toby Van Breda" userId="2d6ad579-1356-4afd-8cb7-15bf5bf2ab36" providerId="ADAL" clId="{CF2D5B05-3E75-44BD-93F9-1DC4C1F3B8FD}" dt="2023-11-15T12:51:52.531" v="2692" actId="20577"/>
          <ac:graphicFrameMkLst>
            <pc:docMk/>
            <pc:sldMk cId="633332746" sldId="403"/>
            <ac:graphicFrameMk id="5" creationId="{0A2C2CC4-FAE4-2ACF-6899-DCD19021A920}"/>
          </ac:graphicFrameMkLst>
        </pc:graphicFrameChg>
      </pc:sldChg>
      <pc:sldChg chg="modSp del mod">
        <pc:chgData name="Toby Van Breda" userId="2d6ad579-1356-4afd-8cb7-15bf5bf2ab36" providerId="ADAL" clId="{CF2D5B05-3E75-44BD-93F9-1DC4C1F3B8FD}" dt="2023-11-15T11:05:34.516" v="1959" actId="47"/>
        <pc:sldMkLst>
          <pc:docMk/>
          <pc:sldMk cId="3023281144" sldId="404"/>
        </pc:sldMkLst>
        <pc:spChg chg="mod">
          <ac:chgData name="Toby Van Breda" userId="2d6ad579-1356-4afd-8cb7-15bf5bf2ab36" providerId="ADAL" clId="{CF2D5B05-3E75-44BD-93F9-1DC4C1F3B8FD}" dt="2023-11-15T08:31:20.923" v="0"/>
          <ac:spMkLst>
            <pc:docMk/>
            <pc:sldMk cId="3023281144" sldId="404"/>
            <ac:spMk id="2" creationId="{B7F894C9-8A4B-3011-7284-6DCF19402B55}"/>
          </ac:spMkLst>
        </pc:spChg>
        <pc:spChg chg="mod">
          <ac:chgData name="Toby Van Breda" userId="2d6ad579-1356-4afd-8cb7-15bf5bf2ab36" providerId="ADAL" clId="{CF2D5B05-3E75-44BD-93F9-1DC4C1F3B8FD}" dt="2023-11-15T08:39:19.854" v="68" actId="27636"/>
          <ac:spMkLst>
            <pc:docMk/>
            <pc:sldMk cId="3023281144" sldId="404"/>
            <ac:spMk id="3" creationId="{7846017E-6967-B6F1-EF45-52A4FEE6ED63}"/>
          </ac:spMkLst>
        </pc:spChg>
        <pc:spChg chg="mod">
          <ac:chgData name="Toby Van Breda" userId="2d6ad579-1356-4afd-8cb7-15bf5bf2ab36" providerId="ADAL" clId="{CF2D5B05-3E75-44BD-93F9-1DC4C1F3B8FD}" dt="2023-11-15T08:31:20.923" v="0"/>
          <ac:spMkLst>
            <pc:docMk/>
            <pc:sldMk cId="3023281144" sldId="404"/>
            <ac:spMk id="4" creationId="{EE58604C-FB07-F083-D9C4-4394B5AC04D8}"/>
          </ac:spMkLst>
        </pc:spChg>
        <pc:spChg chg="mod">
          <ac:chgData name="Toby Van Breda" userId="2d6ad579-1356-4afd-8cb7-15bf5bf2ab36" providerId="ADAL" clId="{CF2D5B05-3E75-44BD-93F9-1DC4C1F3B8FD}" dt="2023-11-15T08:31:20.923" v="0"/>
          <ac:spMkLst>
            <pc:docMk/>
            <pc:sldMk cId="3023281144" sldId="404"/>
            <ac:spMk id="5" creationId="{9304F4DA-228E-ABDE-F538-692D43C623CB}"/>
          </ac:spMkLst>
        </pc:spChg>
      </pc:sldChg>
      <pc:sldChg chg="modSp mod modTransition modClrScheme chgLayout">
        <pc:chgData name="Toby Van Breda" userId="2d6ad579-1356-4afd-8cb7-15bf5bf2ab36" providerId="ADAL" clId="{CF2D5B05-3E75-44BD-93F9-1DC4C1F3B8FD}" dt="2023-11-15T12:25:14.176" v="2048"/>
        <pc:sldMkLst>
          <pc:docMk/>
          <pc:sldMk cId="3292073739" sldId="405"/>
        </pc:sldMkLst>
        <pc:picChg chg="mod ord">
          <ac:chgData name="Toby Van Breda" userId="2d6ad579-1356-4afd-8cb7-15bf5bf2ab36" providerId="ADAL" clId="{CF2D5B05-3E75-44BD-93F9-1DC4C1F3B8FD}" dt="2023-11-15T10:43:06.110" v="1690" actId="700"/>
          <ac:picMkLst>
            <pc:docMk/>
            <pc:sldMk cId="3292073739" sldId="405"/>
            <ac:picMk id="7" creationId="{23B0FED1-5912-F86E-A93B-C95006C0BA65}"/>
          </ac:picMkLst>
        </pc:picChg>
      </pc:sldChg>
      <pc:sldChg chg="delSp modSp mod modTransition setBg">
        <pc:chgData name="Toby Van Breda" userId="2d6ad579-1356-4afd-8cb7-15bf5bf2ab36" providerId="ADAL" clId="{CF2D5B05-3E75-44BD-93F9-1DC4C1F3B8FD}" dt="2023-11-15T13:16:12.620" v="3365" actId="692"/>
        <pc:sldMkLst>
          <pc:docMk/>
          <pc:sldMk cId="1004532701" sldId="407"/>
        </pc:sldMkLst>
        <pc:spChg chg="del">
          <ac:chgData name="Toby Van Breda" userId="2d6ad579-1356-4afd-8cb7-15bf5bf2ab36" providerId="ADAL" clId="{CF2D5B05-3E75-44BD-93F9-1DC4C1F3B8FD}" dt="2023-11-15T13:02:34.851" v="2883"/>
          <ac:spMkLst>
            <pc:docMk/>
            <pc:sldMk cId="1004532701" sldId="407"/>
            <ac:spMk id="2" creationId="{BDFB5D0B-B9B6-7576-84F2-89CB07B4B712}"/>
          </ac:spMkLst>
        </pc:spChg>
        <pc:spChg chg="mod">
          <ac:chgData name="Toby Van Breda" userId="2d6ad579-1356-4afd-8cb7-15bf5bf2ab36" providerId="ADAL" clId="{CF2D5B05-3E75-44BD-93F9-1DC4C1F3B8FD}" dt="2023-11-15T13:16:12.620" v="3365" actId="692"/>
          <ac:spMkLst>
            <pc:docMk/>
            <pc:sldMk cId="1004532701" sldId="407"/>
            <ac:spMk id="7" creationId="{D2D54335-345B-2DE1-98D2-E4244AA6ADF6}"/>
          </ac:spMkLst>
        </pc:spChg>
        <pc:spChg chg="mod">
          <ac:chgData name="Toby Van Breda" userId="2d6ad579-1356-4afd-8cb7-15bf5bf2ab36" providerId="ADAL" clId="{CF2D5B05-3E75-44BD-93F9-1DC4C1F3B8FD}" dt="2023-11-15T13:15:37.029" v="3363" actId="207"/>
          <ac:spMkLst>
            <pc:docMk/>
            <pc:sldMk cId="1004532701" sldId="407"/>
            <ac:spMk id="8" creationId="{27D2E5F9-113A-4285-35D7-E2CFEF65D192}"/>
          </ac:spMkLst>
        </pc:spChg>
        <pc:spChg chg="mod">
          <ac:chgData name="Toby Van Breda" userId="2d6ad579-1356-4afd-8cb7-15bf5bf2ab36" providerId="ADAL" clId="{CF2D5B05-3E75-44BD-93F9-1DC4C1F3B8FD}" dt="2023-11-15T13:16:01.255" v="3364" actId="207"/>
          <ac:spMkLst>
            <pc:docMk/>
            <pc:sldMk cId="1004532701" sldId="407"/>
            <ac:spMk id="9" creationId="{68E6EAE4-D8A6-DB98-2920-1C15D5B9BEBF}"/>
          </ac:spMkLst>
        </pc:spChg>
      </pc:sldChg>
      <pc:sldChg chg="addSp delSp modSp add mod modTransition modClrScheme chgLayout">
        <pc:chgData name="Toby Van Breda" userId="2d6ad579-1356-4afd-8cb7-15bf5bf2ab36" providerId="ADAL" clId="{CF2D5B05-3E75-44BD-93F9-1DC4C1F3B8FD}" dt="2023-11-15T13:02:34.851" v="2883"/>
        <pc:sldMkLst>
          <pc:docMk/>
          <pc:sldMk cId="1545497770" sldId="408"/>
        </pc:sldMkLst>
        <pc:spChg chg="mod ord">
          <ac:chgData name="Toby Van Breda" userId="2d6ad579-1356-4afd-8cb7-15bf5bf2ab36" providerId="ADAL" clId="{CF2D5B05-3E75-44BD-93F9-1DC4C1F3B8FD}" dt="2023-11-15T09:16:16.934" v="845" actId="2711"/>
          <ac:spMkLst>
            <pc:docMk/>
            <pc:sldMk cId="1545497770" sldId="408"/>
            <ac:spMk id="2" creationId="{5D0E2992-992A-FCBB-BBF1-9268F0D90207}"/>
          </ac:spMkLst>
        </pc:spChg>
        <pc:spChg chg="mod ord">
          <ac:chgData name="Toby Van Breda" userId="2d6ad579-1356-4afd-8cb7-15bf5bf2ab36" providerId="ADAL" clId="{CF2D5B05-3E75-44BD-93F9-1DC4C1F3B8FD}" dt="2023-11-15T10:43:34.614" v="1691" actId="113"/>
          <ac:spMkLst>
            <pc:docMk/>
            <pc:sldMk cId="1545497770" sldId="408"/>
            <ac:spMk id="3" creationId="{BD06BF41-7DDF-D7C4-59AB-27B40522C404}"/>
          </ac:spMkLst>
        </pc:spChg>
        <pc:spChg chg="del">
          <ac:chgData name="Toby Van Breda" userId="2d6ad579-1356-4afd-8cb7-15bf5bf2ab36" providerId="ADAL" clId="{CF2D5B05-3E75-44BD-93F9-1DC4C1F3B8FD}" dt="2023-11-15T13:02:34.851" v="2883"/>
          <ac:spMkLst>
            <pc:docMk/>
            <pc:sldMk cId="1545497770" sldId="408"/>
            <ac:spMk id="4" creationId="{6CC3F7C2-7794-2A3E-0672-83DDCE004547}"/>
          </ac:spMkLst>
        </pc:spChg>
        <pc:spChg chg="del mod ord">
          <ac:chgData name="Toby Van Breda" userId="2d6ad579-1356-4afd-8cb7-15bf5bf2ab36" providerId="ADAL" clId="{CF2D5B05-3E75-44BD-93F9-1DC4C1F3B8FD}" dt="2023-11-15T09:17:48.712" v="853" actId="478"/>
          <ac:spMkLst>
            <pc:docMk/>
            <pc:sldMk cId="1545497770" sldId="408"/>
            <ac:spMk id="4" creationId="{EB804BB7-54C0-0812-6727-30F66F834E33}"/>
          </ac:spMkLst>
        </pc:spChg>
        <pc:spChg chg="add del mod">
          <ac:chgData name="Toby Van Breda" userId="2d6ad579-1356-4afd-8cb7-15bf5bf2ab36" providerId="ADAL" clId="{CF2D5B05-3E75-44BD-93F9-1DC4C1F3B8FD}" dt="2023-11-15T09:17:50.565" v="854" actId="478"/>
          <ac:spMkLst>
            <pc:docMk/>
            <pc:sldMk cId="1545497770" sldId="408"/>
            <ac:spMk id="6" creationId="{E2534B05-EB9C-3C62-510D-80FA00869C1B}"/>
          </ac:spMkLst>
        </pc:spChg>
        <pc:spChg chg="add mod">
          <ac:chgData name="Toby Van Breda" userId="2d6ad579-1356-4afd-8cb7-15bf5bf2ab36" providerId="ADAL" clId="{CF2D5B05-3E75-44BD-93F9-1DC4C1F3B8FD}" dt="2023-11-15T10:43:41.236" v="1692" actId="2711"/>
          <ac:spMkLst>
            <pc:docMk/>
            <pc:sldMk cId="1545497770" sldId="408"/>
            <ac:spMk id="7" creationId="{A43BE457-5064-B055-DDB7-F3D1B7E907EF}"/>
          </ac:spMkLst>
        </pc:spChg>
        <pc:picChg chg="add mod">
          <ac:chgData name="Toby Van Breda" userId="2d6ad579-1356-4afd-8cb7-15bf5bf2ab36" providerId="ADAL" clId="{CF2D5B05-3E75-44BD-93F9-1DC4C1F3B8FD}" dt="2023-11-15T09:17:51.726" v="855"/>
          <ac:picMkLst>
            <pc:docMk/>
            <pc:sldMk cId="1545497770" sldId="408"/>
            <ac:picMk id="8" creationId="{AB4B5A4A-D49D-C008-C3AD-7D55563575CE}"/>
          </ac:picMkLst>
        </pc:picChg>
        <pc:picChg chg="del">
          <ac:chgData name="Toby Van Breda" userId="2d6ad579-1356-4afd-8cb7-15bf5bf2ab36" providerId="ADAL" clId="{CF2D5B05-3E75-44BD-93F9-1DC4C1F3B8FD}" dt="2023-11-15T09:17:48.712" v="853" actId="478"/>
          <ac:picMkLst>
            <pc:docMk/>
            <pc:sldMk cId="1545497770" sldId="408"/>
            <ac:picMk id="9" creationId="{4623C491-E317-9A7C-E0BF-F849764803A9}"/>
          </ac:picMkLst>
        </pc:picChg>
        <pc:picChg chg="del">
          <ac:chgData name="Toby Van Breda" userId="2d6ad579-1356-4afd-8cb7-15bf5bf2ab36" providerId="ADAL" clId="{CF2D5B05-3E75-44BD-93F9-1DC4C1F3B8FD}" dt="2023-11-15T09:17:48.712" v="853" actId="478"/>
          <ac:picMkLst>
            <pc:docMk/>
            <pc:sldMk cId="1545497770" sldId="408"/>
            <ac:picMk id="10" creationId="{86345FD7-CDEB-4E22-C246-4FC0D45577F7}"/>
          </ac:picMkLst>
        </pc:picChg>
        <pc:picChg chg="add mod">
          <ac:chgData name="Toby Van Breda" userId="2d6ad579-1356-4afd-8cb7-15bf5bf2ab36" providerId="ADAL" clId="{CF2D5B05-3E75-44BD-93F9-1DC4C1F3B8FD}" dt="2023-11-15T09:17:51.726" v="855"/>
          <ac:picMkLst>
            <pc:docMk/>
            <pc:sldMk cId="1545497770" sldId="408"/>
            <ac:picMk id="11" creationId="{89619855-F173-8CA5-E204-BBCCC73285B1}"/>
          </ac:picMkLst>
        </pc:picChg>
      </pc:sldChg>
      <pc:sldChg chg="delSp modSp add mod ord modTransition setBg">
        <pc:chgData name="Toby Van Breda" userId="2d6ad579-1356-4afd-8cb7-15bf5bf2ab36" providerId="ADAL" clId="{CF2D5B05-3E75-44BD-93F9-1DC4C1F3B8FD}" dt="2023-11-15T13:02:34.851" v="2883"/>
        <pc:sldMkLst>
          <pc:docMk/>
          <pc:sldMk cId="880032400" sldId="409"/>
        </pc:sldMkLst>
        <pc:spChg chg="del">
          <ac:chgData name="Toby Van Breda" userId="2d6ad579-1356-4afd-8cb7-15bf5bf2ab36" providerId="ADAL" clId="{CF2D5B05-3E75-44BD-93F9-1DC4C1F3B8FD}" dt="2023-11-15T13:02:34.851" v="2883"/>
          <ac:spMkLst>
            <pc:docMk/>
            <pc:sldMk cId="880032400" sldId="409"/>
            <ac:spMk id="2" creationId="{E27CB5F8-F267-ADA4-9D8C-62F267F44C8E}"/>
          </ac:spMkLst>
        </pc:spChg>
        <pc:spChg chg="mod">
          <ac:chgData name="Toby Van Breda" userId="2d6ad579-1356-4afd-8cb7-15bf5bf2ab36" providerId="ADAL" clId="{CF2D5B05-3E75-44BD-93F9-1DC4C1F3B8FD}" dt="2023-11-15T10:11:38.334" v="1251" actId="6549"/>
          <ac:spMkLst>
            <pc:docMk/>
            <pc:sldMk cId="880032400" sldId="409"/>
            <ac:spMk id="325" creationId="{00000000-0000-0000-0000-000000000000}"/>
          </ac:spMkLst>
        </pc:spChg>
      </pc:sldChg>
      <pc:sldChg chg="modSp add del mod ord setBg">
        <pc:chgData name="Toby Van Breda" userId="2d6ad579-1356-4afd-8cb7-15bf5bf2ab36" providerId="ADAL" clId="{CF2D5B05-3E75-44BD-93F9-1DC4C1F3B8FD}" dt="2023-11-15T09:35:40.906" v="1074" actId="47"/>
        <pc:sldMkLst>
          <pc:docMk/>
          <pc:sldMk cId="900748166" sldId="409"/>
        </pc:sldMkLst>
        <pc:spChg chg="mod">
          <ac:chgData name="Toby Van Breda" userId="2d6ad579-1356-4afd-8cb7-15bf5bf2ab36" providerId="ADAL" clId="{CF2D5B05-3E75-44BD-93F9-1DC4C1F3B8FD}" dt="2023-11-15T09:35:03.678" v="1059" actId="242"/>
          <ac:spMkLst>
            <pc:docMk/>
            <pc:sldMk cId="900748166" sldId="409"/>
            <ac:spMk id="325" creationId="{00000000-0000-0000-0000-000000000000}"/>
          </ac:spMkLst>
        </pc:spChg>
      </pc:sldChg>
      <pc:sldChg chg="add del setBg">
        <pc:chgData name="Toby Van Breda" userId="2d6ad579-1356-4afd-8cb7-15bf5bf2ab36" providerId="ADAL" clId="{CF2D5B05-3E75-44BD-93F9-1DC4C1F3B8FD}" dt="2023-11-15T10:28:15.808" v="1501"/>
        <pc:sldMkLst>
          <pc:docMk/>
          <pc:sldMk cId="1768840763" sldId="410"/>
        </pc:sldMkLst>
      </pc:sldChg>
      <pc:sldChg chg="addSp delSp modSp add mod modTransition modNotesTx">
        <pc:chgData name="Toby Van Breda" userId="2d6ad579-1356-4afd-8cb7-15bf5bf2ab36" providerId="ADAL" clId="{CF2D5B05-3E75-44BD-93F9-1DC4C1F3B8FD}" dt="2023-11-15T13:02:34.851" v="2883"/>
        <pc:sldMkLst>
          <pc:docMk/>
          <pc:sldMk cId="3362767674" sldId="410"/>
        </pc:sldMkLst>
        <pc:spChg chg="mod">
          <ac:chgData name="Toby Van Breda" userId="2d6ad579-1356-4afd-8cb7-15bf5bf2ab36" providerId="ADAL" clId="{CF2D5B05-3E75-44BD-93F9-1DC4C1F3B8FD}" dt="2023-11-15T10:36:02.394" v="1634" actId="20577"/>
          <ac:spMkLst>
            <pc:docMk/>
            <pc:sldMk cId="3362767674" sldId="410"/>
            <ac:spMk id="2" creationId="{524F6272-263F-5FDF-F45E-4787B691D47E}"/>
          </ac:spMkLst>
        </pc:spChg>
        <pc:spChg chg="mod">
          <ac:chgData name="Toby Van Breda" userId="2d6ad579-1356-4afd-8cb7-15bf5bf2ab36" providerId="ADAL" clId="{CF2D5B05-3E75-44BD-93F9-1DC4C1F3B8FD}" dt="2023-11-15T10:36:32.825" v="1638" actId="14100"/>
          <ac:spMkLst>
            <pc:docMk/>
            <pc:sldMk cId="3362767674" sldId="410"/>
            <ac:spMk id="4" creationId="{E65D99D9-B905-563B-D224-9868315D7284}"/>
          </ac:spMkLst>
        </pc:spChg>
        <pc:spChg chg="add del mod">
          <ac:chgData name="Toby Van Breda" userId="2d6ad579-1356-4afd-8cb7-15bf5bf2ab36" providerId="ADAL" clId="{CF2D5B05-3E75-44BD-93F9-1DC4C1F3B8FD}" dt="2023-11-15T10:37:57.255" v="1652" actId="27636"/>
          <ac:spMkLst>
            <pc:docMk/>
            <pc:sldMk cId="3362767674" sldId="410"/>
            <ac:spMk id="5" creationId="{F568C741-FB42-3DA6-7D4E-A5B0EF518143}"/>
          </ac:spMkLst>
        </pc:spChg>
        <pc:spChg chg="mod">
          <ac:chgData name="Toby Van Breda" userId="2d6ad579-1356-4afd-8cb7-15bf5bf2ab36" providerId="ADAL" clId="{CF2D5B05-3E75-44BD-93F9-1DC4C1F3B8FD}" dt="2023-11-15T12:56:30.847" v="2791" actId="20577"/>
          <ac:spMkLst>
            <pc:docMk/>
            <pc:sldMk cId="3362767674" sldId="410"/>
            <ac:spMk id="6" creationId="{CDA51A7B-D784-328B-4547-FD4BB8698E39}"/>
          </ac:spMkLst>
        </pc:spChg>
        <pc:spChg chg="del">
          <ac:chgData name="Toby Van Breda" userId="2d6ad579-1356-4afd-8cb7-15bf5bf2ab36" providerId="ADAL" clId="{CF2D5B05-3E75-44BD-93F9-1DC4C1F3B8FD}" dt="2023-11-15T13:02:34.851" v="2883"/>
          <ac:spMkLst>
            <pc:docMk/>
            <pc:sldMk cId="3362767674" sldId="410"/>
            <ac:spMk id="8" creationId="{6E02C3C0-4CEB-CA8A-25AE-001E8A2A6A65}"/>
          </ac:spMkLst>
        </pc:spChg>
        <pc:spChg chg="mod">
          <ac:chgData name="Toby Van Breda" userId="2d6ad579-1356-4afd-8cb7-15bf5bf2ab36" providerId="ADAL" clId="{CF2D5B05-3E75-44BD-93F9-1DC4C1F3B8FD}" dt="2023-11-15T10:34:30.682" v="1593" actId="3064"/>
          <ac:spMkLst>
            <pc:docMk/>
            <pc:sldMk cId="3362767674" sldId="410"/>
            <ac:spMk id="9" creationId="{B53F5C01-999A-5ABC-0DAF-5740B31A4C7A}"/>
          </ac:spMkLst>
        </pc:spChg>
        <pc:spChg chg="del">
          <ac:chgData name="Toby Van Breda" userId="2d6ad579-1356-4afd-8cb7-15bf5bf2ab36" providerId="ADAL" clId="{CF2D5B05-3E75-44BD-93F9-1DC4C1F3B8FD}" dt="2023-11-15T10:36:04.794" v="1635" actId="478"/>
          <ac:spMkLst>
            <pc:docMk/>
            <pc:sldMk cId="3362767674" sldId="410"/>
            <ac:spMk id="11" creationId="{56E92269-AB4E-674F-6B01-05EAA0BB9BAE}"/>
          </ac:spMkLst>
        </pc:spChg>
      </pc:sldChg>
      <pc:sldChg chg="addSp delSp modSp add mod modTransition modNotesTx">
        <pc:chgData name="Toby Van Breda" userId="2d6ad579-1356-4afd-8cb7-15bf5bf2ab36" providerId="ADAL" clId="{CF2D5B05-3E75-44BD-93F9-1DC4C1F3B8FD}" dt="2023-11-15T13:02:34.851" v="2883"/>
        <pc:sldMkLst>
          <pc:docMk/>
          <pc:sldMk cId="1143342892" sldId="411"/>
        </pc:sldMkLst>
        <pc:spChg chg="mod">
          <ac:chgData name="Toby Van Breda" userId="2d6ad579-1356-4afd-8cb7-15bf5bf2ab36" providerId="ADAL" clId="{CF2D5B05-3E75-44BD-93F9-1DC4C1F3B8FD}" dt="2023-11-15T10:37:12.014" v="1646" actId="20577"/>
          <ac:spMkLst>
            <pc:docMk/>
            <pc:sldMk cId="1143342892" sldId="411"/>
            <ac:spMk id="2" creationId="{524F6272-263F-5FDF-F45E-4787B691D47E}"/>
          </ac:spMkLst>
        </pc:spChg>
        <pc:spChg chg="del">
          <ac:chgData name="Toby Van Breda" userId="2d6ad579-1356-4afd-8cb7-15bf5bf2ab36" providerId="ADAL" clId="{CF2D5B05-3E75-44BD-93F9-1DC4C1F3B8FD}" dt="2023-11-15T10:37:24.544" v="1647" actId="478"/>
          <ac:spMkLst>
            <pc:docMk/>
            <pc:sldMk cId="1143342892" sldId="411"/>
            <ac:spMk id="5" creationId="{F568C741-FB42-3DA6-7D4E-A5B0EF518143}"/>
          </ac:spMkLst>
        </pc:spChg>
        <pc:spChg chg="mod">
          <ac:chgData name="Toby Van Breda" userId="2d6ad579-1356-4afd-8cb7-15bf5bf2ab36" providerId="ADAL" clId="{CF2D5B05-3E75-44BD-93F9-1DC4C1F3B8FD}" dt="2023-11-15T13:00:46.361" v="2858"/>
          <ac:spMkLst>
            <pc:docMk/>
            <pc:sldMk cId="1143342892" sldId="411"/>
            <ac:spMk id="6" creationId="{CDA51A7B-D784-328B-4547-FD4BB8698E39}"/>
          </ac:spMkLst>
        </pc:spChg>
        <pc:spChg chg="add mod">
          <ac:chgData name="Toby Van Breda" userId="2d6ad579-1356-4afd-8cb7-15bf5bf2ab36" providerId="ADAL" clId="{CF2D5B05-3E75-44BD-93F9-1DC4C1F3B8FD}" dt="2023-11-15T10:38:10.692" v="1655" actId="27636"/>
          <ac:spMkLst>
            <pc:docMk/>
            <pc:sldMk cId="1143342892" sldId="411"/>
            <ac:spMk id="8" creationId="{D0F1B971-A233-9E57-9357-F858E690BDEE}"/>
          </ac:spMkLst>
        </pc:spChg>
        <pc:spChg chg="mod">
          <ac:chgData name="Toby Van Breda" userId="2d6ad579-1356-4afd-8cb7-15bf5bf2ab36" providerId="ADAL" clId="{CF2D5B05-3E75-44BD-93F9-1DC4C1F3B8FD}" dt="2023-11-15T12:59:11.810" v="2805" actId="2711"/>
          <ac:spMkLst>
            <pc:docMk/>
            <pc:sldMk cId="1143342892" sldId="411"/>
            <ac:spMk id="9" creationId="{B53F5C01-999A-5ABC-0DAF-5740B31A4C7A}"/>
          </ac:spMkLst>
        </pc:spChg>
        <pc:spChg chg="del">
          <ac:chgData name="Toby Van Breda" userId="2d6ad579-1356-4afd-8cb7-15bf5bf2ab36" providerId="ADAL" clId="{CF2D5B05-3E75-44BD-93F9-1DC4C1F3B8FD}" dt="2023-11-15T13:02:34.851" v="2883"/>
          <ac:spMkLst>
            <pc:docMk/>
            <pc:sldMk cId="1143342892" sldId="411"/>
            <ac:spMk id="11" creationId="{67461D5E-B99C-8288-CA9C-FF8433000A10}"/>
          </ac:spMkLst>
        </pc:spChg>
      </pc:sldChg>
      <pc:sldChg chg="delSp modSp add mod ord modTransition modNotesTx">
        <pc:chgData name="Toby Van Breda" userId="2d6ad579-1356-4afd-8cb7-15bf5bf2ab36" providerId="ADAL" clId="{CF2D5B05-3E75-44BD-93F9-1DC4C1F3B8FD}" dt="2023-11-15T13:02:34.851" v="2883"/>
        <pc:sldMkLst>
          <pc:docMk/>
          <pc:sldMk cId="2518306821" sldId="412"/>
        </pc:sldMkLst>
        <pc:spChg chg="mod">
          <ac:chgData name="Toby Van Breda" userId="2d6ad579-1356-4afd-8cb7-15bf5bf2ab36" providerId="ADAL" clId="{CF2D5B05-3E75-44BD-93F9-1DC4C1F3B8FD}" dt="2023-11-15T10:44:07.572" v="1697" actId="20577"/>
          <ac:spMkLst>
            <pc:docMk/>
            <pc:sldMk cId="2518306821" sldId="412"/>
            <ac:spMk id="2" creationId="{524F6272-263F-5FDF-F45E-4787B691D47E}"/>
          </ac:spMkLst>
        </pc:spChg>
        <pc:spChg chg="del">
          <ac:chgData name="Toby Van Breda" userId="2d6ad579-1356-4afd-8cb7-15bf5bf2ab36" providerId="ADAL" clId="{CF2D5B05-3E75-44BD-93F9-1DC4C1F3B8FD}" dt="2023-11-15T13:02:34.851" v="2883"/>
          <ac:spMkLst>
            <pc:docMk/>
            <pc:sldMk cId="2518306821" sldId="412"/>
            <ac:spMk id="5" creationId="{6E1F9B2E-2BA9-BBDF-E6AB-0D74C05975F9}"/>
          </ac:spMkLst>
        </pc:spChg>
        <pc:spChg chg="mod">
          <ac:chgData name="Toby Van Breda" userId="2d6ad579-1356-4afd-8cb7-15bf5bf2ab36" providerId="ADAL" clId="{CF2D5B05-3E75-44BD-93F9-1DC4C1F3B8FD}" dt="2023-11-15T13:01:33.515" v="2862" actId="20577"/>
          <ac:spMkLst>
            <pc:docMk/>
            <pc:sldMk cId="2518306821" sldId="412"/>
            <ac:spMk id="6" creationId="{CDA51A7B-D784-328B-4547-FD4BB8698E39}"/>
          </ac:spMkLst>
        </pc:spChg>
        <pc:spChg chg="mod">
          <ac:chgData name="Toby Van Breda" userId="2d6ad579-1356-4afd-8cb7-15bf5bf2ab36" providerId="ADAL" clId="{CF2D5B05-3E75-44BD-93F9-1DC4C1F3B8FD}" dt="2023-11-15T10:44:23.640" v="1698"/>
          <ac:spMkLst>
            <pc:docMk/>
            <pc:sldMk cId="2518306821" sldId="412"/>
            <ac:spMk id="8" creationId="{D0F1B971-A233-9E57-9357-F858E690BDEE}"/>
          </ac:spMkLst>
        </pc:spChg>
        <pc:spChg chg="mod">
          <ac:chgData name="Toby Van Breda" userId="2d6ad579-1356-4afd-8cb7-15bf5bf2ab36" providerId="ADAL" clId="{CF2D5B05-3E75-44BD-93F9-1DC4C1F3B8FD}" dt="2023-11-15T10:46:14.747" v="1709" actId="20577"/>
          <ac:spMkLst>
            <pc:docMk/>
            <pc:sldMk cId="2518306821" sldId="412"/>
            <ac:spMk id="9" creationId="{B53F5C01-999A-5ABC-0DAF-5740B31A4C7A}"/>
          </ac:spMkLst>
        </pc:spChg>
      </pc:sldChg>
      <pc:sldChg chg="delSp modSp add mod modTransition modNotesTx">
        <pc:chgData name="Toby Van Breda" userId="2d6ad579-1356-4afd-8cb7-15bf5bf2ab36" providerId="ADAL" clId="{CF2D5B05-3E75-44BD-93F9-1DC4C1F3B8FD}" dt="2023-11-15T13:20:08.841" v="3384" actId="13926"/>
        <pc:sldMkLst>
          <pc:docMk/>
          <pc:sldMk cId="929978440" sldId="413"/>
        </pc:sldMkLst>
        <pc:spChg chg="mod">
          <ac:chgData name="Toby Van Breda" userId="2d6ad579-1356-4afd-8cb7-15bf5bf2ab36" providerId="ADAL" clId="{CF2D5B05-3E75-44BD-93F9-1DC4C1F3B8FD}" dt="2023-11-15T10:47:06.258" v="1719" actId="20577"/>
          <ac:spMkLst>
            <pc:docMk/>
            <pc:sldMk cId="929978440" sldId="413"/>
            <ac:spMk id="2" creationId="{524F6272-263F-5FDF-F45E-4787B691D47E}"/>
          </ac:spMkLst>
        </pc:spChg>
        <pc:spChg chg="del">
          <ac:chgData name="Toby Van Breda" userId="2d6ad579-1356-4afd-8cb7-15bf5bf2ab36" providerId="ADAL" clId="{CF2D5B05-3E75-44BD-93F9-1DC4C1F3B8FD}" dt="2023-11-15T13:02:34.851" v="2883"/>
          <ac:spMkLst>
            <pc:docMk/>
            <pc:sldMk cId="929978440" sldId="413"/>
            <ac:spMk id="5" creationId="{A5CDC7A7-A446-9E5E-5374-5A40AF75C3CF}"/>
          </ac:spMkLst>
        </pc:spChg>
        <pc:spChg chg="mod">
          <ac:chgData name="Toby Van Breda" userId="2d6ad579-1356-4afd-8cb7-15bf5bf2ab36" providerId="ADAL" clId="{CF2D5B05-3E75-44BD-93F9-1DC4C1F3B8FD}" dt="2023-11-15T13:09:32.833" v="3281" actId="948"/>
          <ac:spMkLst>
            <pc:docMk/>
            <pc:sldMk cId="929978440" sldId="413"/>
            <ac:spMk id="6" creationId="{CDA51A7B-D784-328B-4547-FD4BB8698E39}"/>
          </ac:spMkLst>
        </pc:spChg>
        <pc:spChg chg="mod">
          <ac:chgData name="Toby Van Breda" userId="2d6ad579-1356-4afd-8cb7-15bf5bf2ab36" providerId="ADAL" clId="{CF2D5B05-3E75-44BD-93F9-1DC4C1F3B8FD}" dt="2023-11-15T10:46:57.260" v="1717"/>
          <ac:spMkLst>
            <pc:docMk/>
            <pc:sldMk cId="929978440" sldId="413"/>
            <ac:spMk id="8" creationId="{D0F1B971-A233-9E57-9357-F858E690BDEE}"/>
          </ac:spMkLst>
        </pc:spChg>
        <pc:spChg chg="mod">
          <ac:chgData name="Toby Van Breda" userId="2d6ad579-1356-4afd-8cb7-15bf5bf2ab36" providerId="ADAL" clId="{CF2D5B05-3E75-44BD-93F9-1DC4C1F3B8FD}" dt="2023-11-15T13:20:08.841" v="3384" actId="13926"/>
          <ac:spMkLst>
            <pc:docMk/>
            <pc:sldMk cId="929978440" sldId="413"/>
            <ac:spMk id="9" creationId="{B53F5C01-999A-5ABC-0DAF-5740B31A4C7A}"/>
          </ac:spMkLst>
        </pc:spChg>
      </pc:sldChg>
      <pc:sldChg chg="modSp add del mod ord">
        <pc:chgData name="Toby Van Breda" userId="2d6ad579-1356-4afd-8cb7-15bf5bf2ab36" providerId="ADAL" clId="{CF2D5B05-3E75-44BD-93F9-1DC4C1F3B8FD}" dt="2023-11-15T10:48:43.638" v="1738" actId="47"/>
        <pc:sldMkLst>
          <pc:docMk/>
          <pc:sldMk cId="2519306365" sldId="414"/>
        </pc:sldMkLst>
        <pc:spChg chg="mod">
          <ac:chgData name="Toby Van Breda" userId="2d6ad579-1356-4afd-8cb7-15bf5bf2ab36" providerId="ADAL" clId="{CF2D5B05-3E75-44BD-93F9-1DC4C1F3B8FD}" dt="2023-11-15T10:48:25.237" v="1732" actId="20577"/>
          <ac:spMkLst>
            <pc:docMk/>
            <pc:sldMk cId="2519306365" sldId="414"/>
            <ac:spMk id="2" creationId="{524F6272-263F-5FDF-F45E-4787B691D47E}"/>
          </ac:spMkLst>
        </pc:spChg>
      </pc:sldChg>
      <pc:sldChg chg="delSp modSp add mod ord modTransition modNotesTx">
        <pc:chgData name="Toby Van Breda" userId="2d6ad579-1356-4afd-8cb7-15bf5bf2ab36" providerId="ADAL" clId="{CF2D5B05-3E75-44BD-93F9-1DC4C1F3B8FD}" dt="2023-11-15T13:12:05.027" v="3323" actId="13926"/>
        <pc:sldMkLst>
          <pc:docMk/>
          <pc:sldMk cId="4064364030" sldId="415"/>
        </pc:sldMkLst>
        <pc:spChg chg="mod">
          <ac:chgData name="Toby Van Breda" userId="2d6ad579-1356-4afd-8cb7-15bf5bf2ab36" providerId="ADAL" clId="{CF2D5B05-3E75-44BD-93F9-1DC4C1F3B8FD}" dt="2023-11-15T10:48:38.217" v="1737" actId="20577"/>
          <ac:spMkLst>
            <pc:docMk/>
            <pc:sldMk cId="4064364030" sldId="415"/>
            <ac:spMk id="2" creationId="{524F6272-263F-5FDF-F45E-4787B691D47E}"/>
          </ac:spMkLst>
        </pc:spChg>
        <pc:spChg chg="del">
          <ac:chgData name="Toby Van Breda" userId="2d6ad579-1356-4afd-8cb7-15bf5bf2ab36" providerId="ADAL" clId="{CF2D5B05-3E75-44BD-93F9-1DC4C1F3B8FD}" dt="2023-11-15T13:02:34.851" v="2883"/>
          <ac:spMkLst>
            <pc:docMk/>
            <pc:sldMk cId="4064364030" sldId="415"/>
            <ac:spMk id="5" creationId="{D53AD51D-7230-9E6A-D19F-020668533C13}"/>
          </ac:spMkLst>
        </pc:spChg>
        <pc:spChg chg="mod">
          <ac:chgData name="Toby Van Breda" userId="2d6ad579-1356-4afd-8cb7-15bf5bf2ab36" providerId="ADAL" clId="{CF2D5B05-3E75-44BD-93F9-1DC4C1F3B8FD}" dt="2023-11-15T13:12:05.027" v="3323" actId="13926"/>
          <ac:spMkLst>
            <pc:docMk/>
            <pc:sldMk cId="4064364030" sldId="415"/>
            <ac:spMk id="6" creationId="{CDA51A7B-D784-328B-4547-FD4BB8698E39}"/>
          </ac:spMkLst>
        </pc:spChg>
        <pc:spChg chg="mod">
          <ac:chgData name="Toby Van Breda" userId="2d6ad579-1356-4afd-8cb7-15bf5bf2ab36" providerId="ADAL" clId="{CF2D5B05-3E75-44BD-93F9-1DC4C1F3B8FD}" dt="2023-11-15T13:11:10.966" v="3312" actId="13926"/>
          <ac:spMkLst>
            <pc:docMk/>
            <pc:sldMk cId="4064364030" sldId="415"/>
            <ac:spMk id="9" creationId="{B53F5C01-999A-5ABC-0DAF-5740B31A4C7A}"/>
          </ac:spMkLst>
        </pc:spChg>
        <pc:spChg chg="mod">
          <ac:chgData name="Toby Van Breda" userId="2d6ad579-1356-4afd-8cb7-15bf5bf2ab36" providerId="ADAL" clId="{CF2D5B05-3E75-44BD-93F9-1DC4C1F3B8FD}" dt="2023-11-15T10:49:04.502" v="1741"/>
          <ac:spMkLst>
            <pc:docMk/>
            <pc:sldMk cId="4064364030" sldId="415"/>
            <ac:spMk id="11" creationId="{56E92269-AB4E-674F-6B01-05EAA0BB9BAE}"/>
          </ac:spMkLst>
        </pc:spChg>
      </pc:sldChg>
      <pc:sldChg chg="delSp modSp add mod modTransition">
        <pc:chgData name="Toby Van Breda" userId="2d6ad579-1356-4afd-8cb7-15bf5bf2ab36" providerId="ADAL" clId="{CF2D5B05-3E75-44BD-93F9-1DC4C1F3B8FD}" dt="2023-11-15T13:20:15.487" v="3386" actId="13926"/>
        <pc:sldMkLst>
          <pc:docMk/>
          <pc:sldMk cId="2223640242" sldId="416"/>
        </pc:sldMkLst>
        <pc:spChg chg="mod">
          <ac:chgData name="Toby Van Breda" userId="2d6ad579-1356-4afd-8cb7-15bf5bf2ab36" providerId="ADAL" clId="{CF2D5B05-3E75-44BD-93F9-1DC4C1F3B8FD}" dt="2023-11-15T10:53:40.469" v="1757" actId="20577"/>
          <ac:spMkLst>
            <pc:docMk/>
            <pc:sldMk cId="2223640242" sldId="416"/>
            <ac:spMk id="2" creationId="{524F6272-263F-5FDF-F45E-4787B691D47E}"/>
          </ac:spMkLst>
        </pc:spChg>
        <pc:spChg chg="del">
          <ac:chgData name="Toby Van Breda" userId="2d6ad579-1356-4afd-8cb7-15bf5bf2ab36" providerId="ADAL" clId="{CF2D5B05-3E75-44BD-93F9-1DC4C1F3B8FD}" dt="2023-11-15T13:02:34.851" v="2883"/>
          <ac:spMkLst>
            <pc:docMk/>
            <pc:sldMk cId="2223640242" sldId="416"/>
            <ac:spMk id="5" creationId="{06194302-6724-156C-4BE5-7A953E083E00}"/>
          </ac:spMkLst>
        </pc:spChg>
        <pc:spChg chg="mod">
          <ac:chgData name="Toby Van Breda" userId="2d6ad579-1356-4afd-8cb7-15bf5bf2ab36" providerId="ADAL" clId="{CF2D5B05-3E75-44BD-93F9-1DC4C1F3B8FD}" dt="2023-11-15T13:20:15.487" v="3386" actId="13926"/>
          <ac:spMkLst>
            <pc:docMk/>
            <pc:sldMk cId="2223640242" sldId="416"/>
            <ac:spMk id="6" creationId="{CDA51A7B-D784-328B-4547-FD4BB8698E39}"/>
          </ac:spMkLst>
        </pc:spChg>
        <pc:spChg chg="mod">
          <ac:chgData name="Toby Van Breda" userId="2d6ad579-1356-4afd-8cb7-15bf5bf2ab36" providerId="ADAL" clId="{CF2D5B05-3E75-44BD-93F9-1DC4C1F3B8FD}" dt="2023-11-15T10:53:55.253" v="1758"/>
          <ac:spMkLst>
            <pc:docMk/>
            <pc:sldMk cId="2223640242" sldId="416"/>
            <ac:spMk id="8" creationId="{D0F1B971-A233-9E57-9357-F858E690BDEE}"/>
          </ac:spMkLst>
        </pc:spChg>
        <pc:spChg chg="mod">
          <ac:chgData name="Toby Van Breda" userId="2d6ad579-1356-4afd-8cb7-15bf5bf2ab36" providerId="ADAL" clId="{CF2D5B05-3E75-44BD-93F9-1DC4C1F3B8FD}" dt="2023-11-15T13:20:13.050" v="3385" actId="13926"/>
          <ac:spMkLst>
            <pc:docMk/>
            <pc:sldMk cId="2223640242" sldId="416"/>
            <ac:spMk id="9" creationId="{B53F5C01-999A-5ABC-0DAF-5740B31A4C7A}"/>
          </ac:spMkLst>
        </pc:spChg>
      </pc:sldChg>
      <pc:sldChg chg="delSp modSp add mod ord modTransition modNotesTx">
        <pc:chgData name="Toby Van Breda" userId="2d6ad579-1356-4afd-8cb7-15bf5bf2ab36" providerId="ADAL" clId="{CF2D5B05-3E75-44BD-93F9-1DC4C1F3B8FD}" dt="2023-11-15T13:14:41.577" v="3357" actId="255"/>
        <pc:sldMkLst>
          <pc:docMk/>
          <pc:sldMk cId="55670441" sldId="417"/>
        </pc:sldMkLst>
        <pc:spChg chg="mod">
          <ac:chgData name="Toby Van Breda" userId="2d6ad579-1356-4afd-8cb7-15bf5bf2ab36" providerId="ADAL" clId="{CF2D5B05-3E75-44BD-93F9-1DC4C1F3B8FD}" dt="2023-11-15T10:54:43.343" v="1778" actId="20577"/>
          <ac:spMkLst>
            <pc:docMk/>
            <pc:sldMk cId="55670441" sldId="417"/>
            <ac:spMk id="2" creationId="{524F6272-263F-5FDF-F45E-4787B691D47E}"/>
          </ac:spMkLst>
        </pc:spChg>
        <pc:spChg chg="del">
          <ac:chgData name="Toby Van Breda" userId="2d6ad579-1356-4afd-8cb7-15bf5bf2ab36" providerId="ADAL" clId="{CF2D5B05-3E75-44BD-93F9-1DC4C1F3B8FD}" dt="2023-11-15T13:02:34.851" v="2883"/>
          <ac:spMkLst>
            <pc:docMk/>
            <pc:sldMk cId="55670441" sldId="417"/>
            <ac:spMk id="5" creationId="{E8D12A66-301E-360A-A1FE-1A86B856C17B}"/>
          </ac:spMkLst>
        </pc:spChg>
        <pc:spChg chg="mod">
          <ac:chgData name="Toby Van Breda" userId="2d6ad579-1356-4afd-8cb7-15bf5bf2ab36" providerId="ADAL" clId="{CF2D5B05-3E75-44BD-93F9-1DC4C1F3B8FD}" dt="2023-11-15T13:14:41.577" v="3357" actId="255"/>
          <ac:spMkLst>
            <pc:docMk/>
            <pc:sldMk cId="55670441" sldId="417"/>
            <ac:spMk id="6" creationId="{CDA51A7B-D784-328B-4547-FD4BB8698E39}"/>
          </ac:spMkLst>
        </pc:spChg>
        <pc:spChg chg="mod">
          <ac:chgData name="Toby Van Breda" userId="2d6ad579-1356-4afd-8cb7-15bf5bf2ab36" providerId="ADAL" clId="{CF2D5B05-3E75-44BD-93F9-1DC4C1F3B8FD}" dt="2023-11-15T10:54:58.610" v="1779"/>
          <ac:spMkLst>
            <pc:docMk/>
            <pc:sldMk cId="55670441" sldId="417"/>
            <ac:spMk id="8" creationId="{D0F1B971-A233-9E57-9357-F858E690BDEE}"/>
          </ac:spMkLst>
        </pc:spChg>
        <pc:spChg chg="mod">
          <ac:chgData name="Toby Van Breda" userId="2d6ad579-1356-4afd-8cb7-15bf5bf2ab36" providerId="ADAL" clId="{CF2D5B05-3E75-44BD-93F9-1DC4C1F3B8FD}" dt="2023-11-15T13:14:14.097" v="3353" actId="13926"/>
          <ac:spMkLst>
            <pc:docMk/>
            <pc:sldMk cId="55670441" sldId="417"/>
            <ac:spMk id="9" creationId="{B53F5C01-999A-5ABC-0DAF-5740B31A4C7A}"/>
          </ac:spMkLst>
        </pc:spChg>
      </pc:sldChg>
      <pc:sldChg chg="new del">
        <pc:chgData name="Toby Van Breda" userId="2d6ad579-1356-4afd-8cb7-15bf5bf2ab36" providerId="ADAL" clId="{CF2D5B05-3E75-44BD-93F9-1DC4C1F3B8FD}" dt="2023-11-15T11:10:30.427" v="1977" actId="47"/>
        <pc:sldMkLst>
          <pc:docMk/>
          <pc:sldMk cId="2752769137" sldId="418"/>
        </pc:sldMkLst>
      </pc:sldChg>
      <pc:sldChg chg="delSp modSp add mod ord modTransition setBg">
        <pc:chgData name="Toby Van Breda" userId="2d6ad579-1356-4afd-8cb7-15bf5bf2ab36" providerId="ADAL" clId="{CF2D5B05-3E75-44BD-93F9-1DC4C1F3B8FD}" dt="2023-11-15T13:02:34.851" v="2883"/>
        <pc:sldMkLst>
          <pc:docMk/>
          <pc:sldMk cId="4195228116" sldId="418"/>
        </pc:sldMkLst>
        <pc:spChg chg="del">
          <ac:chgData name="Toby Van Breda" userId="2d6ad579-1356-4afd-8cb7-15bf5bf2ab36" providerId="ADAL" clId="{CF2D5B05-3E75-44BD-93F9-1DC4C1F3B8FD}" dt="2023-11-15T13:02:34.851" v="2883"/>
          <ac:spMkLst>
            <pc:docMk/>
            <pc:sldMk cId="4195228116" sldId="418"/>
            <ac:spMk id="2" creationId="{8450EDD6-CE3A-BD2E-40EC-AA08A9CDBC24}"/>
          </ac:spMkLst>
        </pc:spChg>
        <pc:spChg chg="mod">
          <ac:chgData name="Toby Van Breda" userId="2d6ad579-1356-4afd-8cb7-15bf5bf2ab36" providerId="ADAL" clId="{CF2D5B05-3E75-44BD-93F9-1DC4C1F3B8FD}" dt="2023-11-15T12:24:38.752" v="2040" actId="14100"/>
          <ac:spMkLst>
            <pc:docMk/>
            <pc:sldMk cId="4195228116" sldId="418"/>
            <ac:spMk id="325" creationId="{00000000-0000-0000-0000-000000000000}"/>
          </ac:spMkLst>
        </pc:spChg>
      </pc:sldChg>
      <pc:sldChg chg="addSp delSp modSp add mod">
        <pc:chgData name="Toby Van Breda" userId="2d6ad579-1356-4afd-8cb7-15bf5bf2ab36" providerId="ADAL" clId="{CF2D5B05-3E75-44BD-93F9-1DC4C1F3B8FD}" dt="2023-11-15T13:02:34.851" v="2883"/>
        <pc:sldMkLst>
          <pc:docMk/>
          <pc:sldMk cId="3113223525" sldId="419"/>
        </pc:sldMkLst>
        <pc:spChg chg="add mod">
          <ac:chgData name="Toby Van Breda" userId="2d6ad579-1356-4afd-8cb7-15bf5bf2ab36" providerId="ADAL" clId="{CF2D5B05-3E75-44BD-93F9-1DC4C1F3B8FD}" dt="2023-11-15T12:57:11.274" v="2794" actId="1076"/>
          <ac:spMkLst>
            <pc:docMk/>
            <pc:sldMk cId="3113223525" sldId="419"/>
            <ac:spMk id="8" creationId="{89F98301-AD19-B895-0949-37FBE09D39E0}"/>
          </ac:spMkLst>
        </pc:spChg>
        <pc:spChg chg="add mod">
          <ac:chgData name="Toby Van Breda" userId="2d6ad579-1356-4afd-8cb7-15bf5bf2ab36" providerId="ADAL" clId="{CF2D5B05-3E75-44BD-93F9-1DC4C1F3B8FD}" dt="2023-11-15T12:57:11.274" v="2794" actId="1076"/>
          <ac:spMkLst>
            <pc:docMk/>
            <pc:sldMk cId="3113223525" sldId="419"/>
            <ac:spMk id="11" creationId="{B863CD0F-9063-FFE9-1E56-23C15113FD61}"/>
          </ac:spMkLst>
        </pc:spChg>
        <pc:spChg chg="add mod">
          <ac:chgData name="Toby Van Breda" userId="2d6ad579-1356-4afd-8cb7-15bf5bf2ab36" providerId="ADAL" clId="{CF2D5B05-3E75-44BD-93F9-1DC4C1F3B8FD}" dt="2023-11-15T12:57:11.274" v="2794" actId="1076"/>
          <ac:spMkLst>
            <pc:docMk/>
            <pc:sldMk cId="3113223525" sldId="419"/>
            <ac:spMk id="14" creationId="{CECA11EC-E2B0-AC49-D3B5-FFC1ED630628}"/>
          </ac:spMkLst>
        </pc:spChg>
        <pc:spChg chg="del">
          <ac:chgData name="Toby Van Breda" userId="2d6ad579-1356-4afd-8cb7-15bf5bf2ab36" providerId="ADAL" clId="{CF2D5B05-3E75-44BD-93F9-1DC4C1F3B8FD}" dt="2023-11-15T13:02:34.851" v="2883"/>
          <ac:spMkLst>
            <pc:docMk/>
            <pc:sldMk cId="3113223525" sldId="419"/>
            <ac:spMk id="15" creationId="{95372B8B-55D0-3AF2-ACD8-CC2CA4F6E897}"/>
          </ac:spMkLst>
        </pc:spChg>
      </pc:sldChg>
      <pc:sldChg chg="modSp add del mod ord">
        <pc:chgData name="Toby Van Breda" userId="2d6ad579-1356-4afd-8cb7-15bf5bf2ab36" providerId="ADAL" clId="{CF2D5B05-3E75-44BD-93F9-1DC4C1F3B8FD}" dt="2023-11-15T13:01:58.262" v="2882" actId="47"/>
        <pc:sldMkLst>
          <pc:docMk/>
          <pc:sldMk cId="520304566" sldId="420"/>
        </pc:sldMkLst>
        <pc:spChg chg="mod">
          <ac:chgData name="Toby Van Breda" userId="2d6ad579-1356-4afd-8cb7-15bf5bf2ab36" providerId="ADAL" clId="{CF2D5B05-3E75-44BD-93F9-1DC4C1F3B8FD}" dt="2023-11-15T13:01:52.208" v="2881" actId="404"/>
          <ac:spMkLst>
            <pc:docMk/>
            <pc:sldMk cId="520304566" sldId="420"/>
            <ac:spMk id="6" creationId="{CDA51A7B-D784-328B-4547-FD4BB8698E39}"/>
          </ac:spMkLst>
        </pc:spChg>
      </pc:sldChg>
      <pc:sldChg chg="add ord">
        <pc:chgData name="Toby Van Breda" userId="2d6ad579-1356-4afd-8cb7-15bf5bf2ab36" providerId="ADAL" clId="{CF2D5B05-3E75-44BD-93F9-1DC4C1F3B8FD}" dt="2023-11-15T13:03:44.227" v="2886"/>
        <pc:sldMkLst>
          <pc:docMk/>
          <pc:sldMk cId="3064857778" sldId="420"/>
        </pc:sldMkLst>
      </pc:sldChg>
      <pc:sldMasterChg chg="addSp modSp mod setBg addSldLayout modSldLayout">
        <pc:chgData name="Toby Van Breda" userId="2d6ad579-1356-4afd-8cb7-15bf5bf2ab36" providerId="ADAL" clId="{CF2D5B05-3E75-44BD-93F9-1DC4C1F3B8FD}" dt="2023-11-15T09:36:13.960" v="1076" actId="404"/>
        <pc:sldMasterMkLst>
          <pc:docMk/>
          <pc:sldMasterMk cId="2014761557" sldId="2147483668"/>
        </pc:sldMasterMkLst>
        <pc:spChg chg="mod">
          <ac:chgData name="Toby Van Breda" userId="2d6ad579-1356-4afd-8cb7-15bf5bf2ab36" providerId="ADAL" clId="{CF2D5B05-3E75-44BD-93F9-1DC4C1F3B8FD}" dt="2023-11-15T09:13:35.685" v="808" actId="14100"/>
          <ac:spMkLst>
            <pc:docMk/>
            <pc:sldMasterMk cId="2014761557" sldId="2147483668"/>
            <ac:spMk id="2" creationId="{F2393201-6E26-A2BF-0FA8-64A397FD22E4}"/>
          </ac:spMkLst>
        </pc:spChg>
        <pc:spChg chg="mod">
          <ac:chgData name="Toby Van Breda" userId="2d6ad579-1356-4afd-8cb7-15bf5bf2ab36" providerId="ADAL" clId="{CF2D5B05-3E75-44BD-93F9-1DC4C1F3B8FD}" dt="2023-11-15T08:43:37.806" v="121" actId="207"/>
          <ac:spMkLst>
            <pc:docMk/>
            <pc:sldMasterMk cId="2014761557" sldId="2147483668"/>
            <ac:spMk id="3" creationId="{2D408BD9-C53A-3E2C-1684-7EB063AC05F8}"/>
          </ac:spMkLst>
        </pc:spChg>
        <pc:picChg chg="add mod">
          <ac:chgData name="Toby Van Breda" userId="2d6ad579-1356-4afd-8cb7-15bf5bf2ab36" providerId="ADAL" clId="{CF2D5B05-3E75-44BD-93F9-1DC4C1F3B8FD}" dt="2023-11-15T08:42:27.454" v="119" actId="1038"/>
          <ac:picMkLst>
            <pc:docMk/>
            <pc:sldMasterMk cId="2014761557" sldId="2147483668"/>
            <ac:picMk id="8" creationId="{58A461D1-884E-D6A8-C2CB-1B71526A0BF8}"/>
          </ac:picMkLst>
        </pc:picChg>
        <pc:sldLayoutChg chg="modSp mod setBg">
          <pc:chgData name="Toby Van Breda" userId="2d6ad579-1356-4afd-8cb7-15bf5bf2ab36" providerId="ADAL" clId="{CF2D5B05-3E75-44BD-93F9-1DC4C1F3B8FD}" dt="2023-11-15T09:36:09.044" v="1075" actId="404"/>
          <pc:sldLayoutMkLst>
            <pc:docMk/>
            <pc:sldMasterMk cId="2014761557" sldId="2147483668"/>
            <pc:sldLayoutMk cId="1871015029" sldId="2147483680"/>
          </pc:sldLayoutMkLst>
          <pc:spChg chg="mod">
            <ac:chgData name="Toby Van Breda" userId="2d6ad579-1356-4afd-8cb7-15bf5bf2ab36" providerId="ADAL" clId="{CF2D5B05-3E75-44BD-93F9-1DC4C1F3B8FD}" dt="2023-11-15T09:15:15.259" v="832" actId="14100"/>
            <ac:spMkLst>
              <pc:docMk/>
              <pc:sldMasterMk cId="2014761557" sldId="2147483668"/>
              <pc:sldLayoutMk cId="1871015029" sldId="2147483680"/>
              <ac:spMk id="42" creationId="{00000000-0000-0000-0000-000000000000}"/>
            </ac:spMkLst>
          </pc:spChg>
          <pc:spChg chg="mod">
            <ac:chgData name="Toby Van Breda" userId="2d6ad579-1356-4afd-8cb7-15bf5bf2ab36" providerId="ADAL" clId="{CF2D5B05-3E75-44BD-93F9-1DC4C1F3B8FD}" dt="2023-11-15T09:36:09.044" v="1075" actId="404"/>
            <ac:spMkLst>
              <pc:docMk/>
              <pc:sldMasterMk cId="2014761557" sldId="2147483668"/>
              <pc:sldLayoutMk cId="1871015029" sldId="2147483680"/>
              <ac:spMk id="43" creationId="{00000000-0000-0000-0000-000000000000}"/>
            </ac:spMkLst>
          </pc:spChg>
        </pc:sldLayoutChg>
        <pc:sldLayoutChg chg="addSp delSp modSp add mod">
          <pc:chgData name="Toby Van Breda" userId="2d6ad579-1356-4afd-8cb7-15bf5bf2ab36" providerId="ADAL" clId="{CF2D5B05-3E75-44BD-93F9-1DC4C1F3B8FD}" dt="2023-11-15T09:36:13.960" v="1076" actId="404"/>
          <pc:sldLayoutMkLst>
            <pc:docMk/>
            <pc:sldMasterMk cId="2014761557" sldId="2147483668"/>
            <pc:sldLayoutMk cId="3809085134" sldId="2147483684"/>
          </pc:sldLayoutMkLst>
          <pc:spChg chg="add mod">
            <ac:chgData name="Toby Van Breda" userId="2d6ad579-1356-4afd-8cb7-15bf5bf2ab36" providerId="ADAL" clId="{CF2D5B05-3E75-44BD-93F9-1DC4C1F3B8FD}" dt="2023-11-15T09:15:25.494" v="836"/>
            <ac:spMkLst>
              <pc:docMk/>
              <pc:sldMasterMk cId="2014761557" sldId="2147483668"/>
              <pc:sldLayoutMk cId="3809085134" sldId="2147483684"/>
              <ac:spMk id="2" creationId="{FD6FBAFF-35C5-18DF-FC9F-5F592E461952}"/>
            </ac:spMkLst>
          </pc:spChg>
          <pc:spChg chg="del">
            <ac:chgData name="Toby Van Breda" userId="2d6ad579-1356-4afd-8cb7-15bf5bf2ab36" providerId="ADAL" clId="{CF2D5B05-3E75-44BD-93F9-1DC4C1F3B8FD}" dt="2023-11-15T09:15:28.383" v="837" actId="478"/>
            <ac:spMkLst>
              <pc:docMk/>
              <pc:sldMasterMk cId="2014761557" sldId="2147483668"/>
              <pc:sldLayoutMk cId="3809085134" sldId="2147483684"/>
              <ac:spMk id="42" creationId="{00000000-0000-0000-0000-000000000000}"/>
            </ac:spMkLst>
          </pc:spChg>
          <pc:spChg chg="mod">
            <ac:chgData name="Toby Van Breda" userId="2d6ad579-1356-4afd-8cb7-15bf5bf2ab36" providerId="ADAL" clId="{CF2D5B05-3E75-44BD-93F9-1DC4C1F3B8FD}" dt="2023-11-15T09:36:13.960" v="1076" actId="404"/>
            <ac:spMkLst>
              <pc:docMk/>
              <pc:sldMasterMk cId="2014761557" sldId="2147483668"/>
              <pc:sldLayoutMk cId="3809085134" sldId="2147483684"/>
              <ac:spMk id="43" creationId="{00000000-0000-0000-0000-000000000000}"/>
            </ac:spMkLst>
          </pc:spChg>
        </pc:sldLayoutChg>
      </pc:sldMasterChg>
      <pc:sldMasterChg chg="modSp add mod setBg addSldLayout modSldLayout">
        <pc:chgData name="Toby Van Breda" userId="2d6ad579-1356-4afd-8cb7-15bf5bf2ab36" providerId="ADAL" clId="{CF2D5B05-3E75-44BD-93F9-1DC4C1F3B8FD}" dt="2023-11-15T10:08:35.397" v="1213"/>
        <pc:sldMasterMkLst>
          <pc:docMk/>
          <pc:sldMasterMk cId="3303180816" sldId="2147483685"/>
        </pc:sldMasterMkLst>
        <pc:spChg chg="mod">
          <ac:chgData name="Toby Van Breda" userId="2d6ad579-1356-4afd-8cb7-15bf5bf2ab36" providerId="ADAL" clId="{CF2D5B05-3E75-44BD-93F9-1DC4C1F3B8FD}" dt="2023-11-15T09:13:14.669" v="806" actId="14100"/>
          <ac:spMkLst>
            <pc:docMk/>
            <pc:sldMasterMk cId="3303180816" sldId="2147483685"/>
            <ac:spMk id="2" creationId="{F2393201-6E26-A2BF-0FA8-64A397FD22E4}"/>
          </ac:spMkLst>
        </pc:spChg>
        <pc:sldLayoutChg chg="add mod replId">
          <pc:chgData name="Toby Van Breda" userId="2d6ad579-1356-4afd-8cb7-15bf5bf2ab36" providerId="ADAL" clId="{CF2D5B05-3E75-44BD-93F9-1DC4C1F3B8FD}" dt="2023-11-15T08:43:58.562" v="122" actId="2890"/>
          <pc:sldLayoutMkLst>
            <pc:docMk/>
            <pc:sldMasterMk cId="3303180816" sldId="2147483685"/>
            <pc:sldLayoutMk cId="843392153" sldId="2147483686"/>
          </pc:sldLayoutMkLst>
        </pc:sldLayoutChg>
        <pc:sldLayoutChg chg="add mod replId">
          <pc:chgData name="Toby Van Breda" userId="2d6ad579-1356-4afd-8cb7-15bf5bf2ab36" providerId="ADAL" clId="{CF2D5B05-3E75-44BD-93F9-1DC4C1F3B8FD}" dt="2023-11-15T08:43:58.562" v="122" actId="2890"/>
          <pc:sldLayoutMkLst>
            <pc:docMk/>
            <pc:sldMasterMk cId="3303180816" sldId="2147483685"/>
            <pc:sldLayoutMk cId="2391767820" sldId="2147483687"/>
          </pc:sldLayoutMkLst>
        </pc:sldLayoutChg>
        <pc:sldLayoutChg chg="add mod replId">
          <pc:chgData name="Toby Van Breda" userId="2d6ad579-1356-4afd-8cb7-15bf5bf2ab36" providerId="ADAL" clId="{CF2D5B05-3E75-44BD-93F9-1DC4C1F3B8FD}" dt="2023-11-15T08:43:58.562" v="122" actId="2890"/>
          <pc:sldLayoutMkLst>
            <pc:docMk/>
            <pc:sldMasterMk cId="3303180816" sldId="2147483685"/>
            <pc:sldLayoutMk cId="1363545829" sldId="2147483688"/>
          </pc:sldLayoutMkLst>
        </pc:sldLayoutChg>
        <pc:sldLayoutChg chg="add mod replId">
          <pc:chgData name="Toby Van Breda" userId="2d6ad579-1356-4afd-8cb7-15bf5bf2ab36" providerId="ADAL" clId="{CF2D5B05-3E75-44BD-93F9-1DC4C1F3B8FD}" dt="2023-11-15T08:43:58.562" v="122" actId="2890"/>
          <pc:sldLayoutMkLst>
            <pc:docMk/>
            <pc:sldMasterMk cId="3303180816" sldId="2147483685"/>
            <pc:sldLayoutMk cId="1285573332" sldId="2147483689"/>
          </pc:sldLayoutMkLst>
        </pc:sldLayoutChg>
        <pc:sldLayoutChg chg="add mod replId">
          <pc:chgData name="Toby Van Breda" userId="2d6ad579-1356-4afd-8cb7-15bf5bf2ab36" providerId="ADAL" clId="{CF2D5B05-3E75-44BD-93F9-1DC4C1F3B8FD}" dt="2023-11-15T08:43:58.562" v="122" actId="2890"/>
          <pc:sldLayoutMkLst>
            <pc:docMk/>
            <pc:sldMasterMk cId="3303180816" sldId="2147483685"/>
            <pc:sldLayoutMk cId="3936602849" sldId="2147483690"/>
          </pc:sldLayoutMkLst>
        </pc:sldLayoutChg>
        <pc:sldLayoutChg chg="add mod replId">
          <pc:chgData name="Toby Van Breda" userId="2d6ad579-1356-4afd-8cb7-15bf5bf2ab36" providerId="ADAL" clId="{CF2D5B05-3E75-44BD-93F9-1DC4C1F3B8FD}" dt="2023-11-15T08:43:58.562" v="122" actId="2890"/>
          <pc:sldLayoutMkLst>
            <pc:docMk/>
            <pc:sldMasterMk cId="3303180816" sldId="2147483685"/>
            <pc:sldLayoutMk cId="3670503522" sldId="2147483691"/>
          </pc:sldLayoutMkLst>
        </pc:sldLayoutChg>
        <pc:sldLayoutChg chg="add mod replId">
          <pc:chgData name="Toby Van Breda" userId="2d6ad579-1356-4afd-8cb7-15bf5bf2ab36" providerId="ADAL" clId="{CF2D5B05-3E75-44BD-93F9-1DC4C1F3B8FD}" dt="2023-11-15T08:43:58.562" v="122" actId="2890"/>
          <pc:sldLayoutMkLst>
            <pc:docMk/>
            <pc:sldMasterMk cId="3303180816" sldId="2147483685"/>
            <pc:sldLayoutMk cId="4287153132" sldId="2147483692"/>
          </pc:sldLayoutMkLst>
        </pc:sldLayoutChg>
        <pc:sldLayoutChg chg="add mod replId">
          <pc:chgData name="Toby Van Breda" userId="2d6ad579-1356-4afd-8cb7-15bf5bf2ab36" providerId="ADAL" clId="{CF2D5B05-3E75-44BD-93F9-1DC4C1F3B8FD}" dt="2023-11-15T08:43:58.562" v="122" actId="2890"/>
          <pc:sldLayoutMkLst>
            <pc:docMk/>
            <pc:sldMasterMk cId="3303180816" sldId="2147483685"/>
            <pc:sldLayoutMk cId="1020245890" sldId="2147483693"/>
          </pc:sldLayoutMkLst>
        </pc:sldLayoutChg>
        <pc:sldLayoutChg chg="add mod replId">
          <pc:chgData name="Toby Van Breda" userId="2d6ad579-1356-4afd-8cb7-15bf5bf2ab36" providerId="ADAL" clId="{CF2D5B05-3E75-44BD-93F9-1DC4C1F3B8FD}" dt="2023-11-15T08:43:58.562" v="122" actId="2890"/>
          <pc:sldLayoutMkLst>
            <pc:docMk/>
            <pc:sldMasterMk cId="3303180816" sldId="2147483685"/>
            <pc:sldLayoutMk cId="1901486065" sldId="2147483694"/>
          </pc:sldLayoutMkLst>
        </pc:sldLayoutChg>
        <pc:sldLayoutChg chg="add mod replId">
          <pc:chgData name="Toby Van Breda" userId="2d6ad579-1356-4afd-8cb7-15bf5bf2ab36" providerId="ADAL" clId="{CF2D5B05-3E75-44BD-93F9-1DC4C1F3B8FD}" dt="2023-11-15T08:43:58.562" v="122" actId="2890"/>
          <pc:sldLayoutMkLst>
            <pc:docMk/>
            <pc:sldMasterMk cId="3303180816" sldId="2147483685"/>
            <pc:sldLayoutMk cId="845470898" sldId="2147483695"/>
          </pc:sldLayoutMkLst>
        </pc:sldLayoutChg>
        <pc:sldLayoutChg chg="add mod replId">
          <pc:chgData name="Toby Van Breda" userId="2d6ad579-1356-4afd-8cb7-15bf5bf2ab36" providerId="ADAL" clId="{CF2D5B05-3E75-44BD-93F9-1DC4C1F3B8FD}" dt="2023-11-15T08:43:58.562" v="122" actId="2890"/>
          <pc:sldLayoutMkLst>
            <pc:docMk/>
            <pc:sldMasterMk cId="3303180816" sldId="2147483685"/>
            <pc:sldLayoutMk cId="443725213" sldId="2147483696"/>
          </pc:sldLayoutMkLst>
        </pc:sldLayoutChg>
        <pc:sldLayoutChg chg="add mod replId">
          <pc:chgData name="Toby Van Breda" userId="2d6ad579-1356-4afd-8cb7-15bf5bf2ab36" providerId="ADAL" clId="{CF2D5B05-3E75-44BD-93F9-1DC4C1F3B8FD}" dt="2023-11-15T08:43:58.562" v="122" actId="2890"/>
          <pc:sldLayoutMkLst>
            <pc:docMk/>
            <pc:sldMasterMk cId="3303180816" sldId="2147483685"/>
            <pc:sldLayoutMk cId="1420349399" sldId="2147483697"/>
          </pc:sldLayoutMkLst>
        </pc:sldLayoutChg>
        <pc:sldLayoutChg chg="add mod replId">
          <pc:chgData name="Toby Van Breda" userId="2d6ad579-1356-4afd-8cb7-15bf5bf2ab36" providerId="ADAL" clId="{CF2D5B05-3E75-44BD-93F9-1DC4C1F3B8FD}" dt="2023-11-15T08:43:58.562" v="122" actId="2890"/>
          <pc:sldLayoutMkLst>
            <pc:docMk/>
            <pc:sldMasterMk cId="3303180816" sldId="2147483685"/>
            <pc:sldLayoutMk cId="2594480145" sldId="2147483698"/>
          </pc:sldLayoutMkLst>
        </pc:sldLayoutChg>
        <pc:sldLayoutChg chg="add mod replId">
          <pc:chgData name="Toby Van Breda" userId="2d6ad579-1356-4afd-8cb7-15bf5bf2ab36" providerId="ADAL" clId="{CF2D5B05-3E75-44BD-93F9-1DC4C1F3B8FD}" dt="2023-11-15T08:43:58.562" v="122" actId="2890"/>
          <pc:sldLayoutMkLst>
            <pc:docMk/>
            <pc:sldMasterMk cId="3303180816" sldId="2147483685"/>
            <pc:sldLayoutMk cId="2958660202" sldId="2147483699"/>
          </pc:sldLayoutMkLst>
        </pc:sldLayoutChg>
        <pc:sldLayoutChg chg="add mod replId">
          <pc:chgData name="Toby Van Breda" userId="2d6ad579-1356-4afd-8cb7-15bf5bf2ab36" providerId="ADAL" clId="{CF2D5B05-3E75-44BD-93F9-1DC4C1F3B8FD}" dt="2023-11-15T08:43:58.562" v="122" actId="2890"/>
          <pc:sldLayoutMkLst>
            <pc:docMk/>
            <pc:sldMasterMk cId="3303180816" sldId="2147483685"/>
            <pc:sldLayoutMk cId="2546372995" sldId="2147483700"/>
          </pc:sldLayoutMkLst>
        </pc:sldLayoutChg>
        <pc:sldLayoutChg chg="add mod replId">
          <pc:chgData name="Toby Van Breda" userId="2d6ad579-1356-4afd-8cb7-15bf5bf2ab36" providerId="ADAL" clId="{CF2D5B05-3E75-44BD-93F9-1DC4C1F3B8FD}" dt="2023-11-15T08:43:58.562" v="122" actId="2890"/>
          <pc:sldLayoutMkLst>
            <pc:docMk/>
            <pc:sldMasterMk cId="3303180816" sldId="2147483685"/>
            <pc:sldLayoutMk cId="2918107638" sldId="2147483701"/>
          </pc:sldLayoutMkLst>
        </pc:sldLayoutChg>
        <pc:sldLayoutChg chg="add mod replId modTransition">
          <pc:chgData name="Toby Van Breda" userId="2d6ad579-1356-4afd-8cb7-15bf5bf2ab36" providerId="ADAL" clId="{CF2D5B05-3E75-44BD-93F9-1DC4C1F3B8FD}" dt="2023-11-15T08:44:19.447" v="126" actId="2890"/>
          <pc:sldLayoutMkLst>
            <pc:docMk/>
            <pc:sldMasterMk cId="3303180816" sldId="2147483685"/>
            <pc:sldLayoutMk cId="3136973378" sldId="2147483719"/>
          </pc:sldLayoutMkLst>
        </pc:sldLayoutChg>
      </pc:sldMasterChg>
      <pc:sldMasterChg chg="modSp add mod setBg addSldLayout modSldLayout">
        <pc:chgData name="Toby Van Breda" userId="2d6ad579-1356-4afd-8cb7-15bf5bf2ab36" providerId="ADAL" clId="{CF2D5B05-3E75-44BD-93F9-1DC4C1F3B8FD}" dt="2023-11-15T09:13:23.335" v="807" actId="14100"/>
        <pc:sldMasterMkLst>
          <pc:docMk/>
          <pc:sldMasterMk cId="1170651042" sldId="2147483702"/>
        </pc:sldMasterMkLst>
        <pc:spChg chg="mod">
          <ac:chgData name="Toby Van Breda" userId="2d6ad579-1356-4afd-8cb7-15bf5bf2ab36" providerId="ADAL" clId="{CF2D5B05-3E75-44BD-93F9-1DC4C1F3B8FD}" dt="2023-11-15T09:13:23.335" v="807" actId="14100"/>
          <ac:spMkLst>
            <pc:docMk/>
            <pc:sldMasterMk cId="1170651042" sldId="2147483702"/>
            <ac:spMk id="2" creationId="{F2393201-6E26-A2BF-0FA8-64A397FD22E4}"/>
          </ac:spMkLst>
        </pc:spChg>
        <pc:sldLayoutChg chg="add mod replId">
          <pc:chgData name="Toby Van Breda" userId="2d6ad579-1356-4afd-8cb7-15bf5bf2ab36" providerId="ADAL" clId="{CF2D5B05-3E75-44BD-93F9-1DC4C1F3B8FD}" dt="2023-11-15T08:44:05.767" v="124" actId="2890"/>
          <pc:sldLayoutMkLst>
            <pc:docMk/>
            <pc:sldMasterMk cId="1170651042" sldId="2147483702"/>
            <pc:sldLayoutMk cId="395456253" sldId="2147483703"/>
          </pc:sldLayoutMkLst>
        </pc:sldLayoutChg>
        <pc:sldLayoutChg chg="add mod replId">
          <pc:chgData name="Toby Van Breda" userId="2d6ad579-1356-4afd-8cb7-15bf5bf2ab36" providerId="ADAL" clId="{CF2D5B05-3E75-44BD-93F9-1DC4C1F3B8FD}" dt="2023-11-15T08:44:05.767" v="124" actId="2890"/>
          <pc:sldLayoutMkLst>
            <pc:docMk/>
            <pc:sldMasterMk cId="1170651042" sldId="2147483702"/>
            <pc:sldLayoutMk cId="3788545133" sldId="2147483704"/>
          </pc:sldLayoutMkLst>
        </pc:sldLayoutChg>
        <pc:sldLayoutChg chg="add mod replId">
          <pc:chgData name="Toby Van Breda" userId="2d6ad579-1356-4afd-8cb7-15bf5bf2ab36" providerId="ADAL" clId="{CF2D5B05-3E75-44BD-93F9-1DC4C1F3B8FD}" dt="2023-11-15T08:44:05.767" v="124" actId="2890"/>
          <pc:sldLayoutMkLst>
            <pc:docMk/>
            <pc:sldMasterMk cId="1170651042" sldId="2147483702"/>
            <pc:sldLayoutMk cId="3101207073" sldId="2147483705"/>
          </pc:sldLayoutMkLst>
        </pc:sldLayoutChg>
        <pc:sldLayoutChg chg="add mod replId">
          <pc:chgData name="Toby Van Breda" userId="2d6ad579-1356-4afd-8cb7-15bf5bf2ab36" providerId="ADAL" clId="{CF2D5B05-3E75-44BD-93F9-1DC4C1F3B8FD}" dt="2023-11-15T08:44:05.767" v="124" actId="2890"/>
          <pc:sldLayoutMkLst>
            <pc:docMk/>
            <pc:sldMasterMk cId="1170651042" sldId="2147483702"/>
            <pc:sldLayoutMk cId="1963509344" sldId="2147483706"/>
          </pc:sldLayoutMkLst>
        </pc:sldLayoutChg>
        <pc:sldLayoutChg chg="add mod replId">
          <pc:chgData name="Toby Van Breda" userId="2d6ad579-1356-4afd-8cb7-15bf5bf2ab36" providerId="ADAL" clId="{CF2D5B05-3E75-44BD-93F9-1DC4C1F3B8FD}" dt="2023-11-15T08:44:05.767" v="124" actId="2890"/>
          <pc:sldLayoutMkLst>
            <pc:docMk/>
            <pc:sldMasterMk cId="1170651042" sldId="2147483702"/>
            <pc:sldLayoutMk cId="1710891013" sldId="2147483707"/>
          </pc:sldLayoutMkLst>
        </pc:sldLayoutChg>
        <pc:sldLayoutChg chg="add mod replId">
          <pc:chgData name="Toby Van Breda" userId="2d6ad579-1356-4afd-8cb7-15bf5bf2ab36" providerId="ADAL" clId="{CF2D5B05-3E75-44BD-93F9-1DC4C1F3B8FD}" dt="2023-11-15T08:44:05.767" v="124" actId="2890"/>
          <pc:sldLayoutMkLst>
            <pc:docMk/>
            <pc:sldMasterMk cId="1170651042" sldId="2147483702"/>
            <pc:sldLayoutMk cId="3042240351" sldId="2147483708"/>
          </pc:sldLayoutMkLst>
        </pc:sldLayoutChg>
        <pc:sldLayoutChg chg="add mod replId">
          <pc:chgData name="Toby Van Breda" userId="2d6ad579-1356-4afd-8cb7-15bf5bf2ab36" providerId="ADAL" clId="{CF2D5B05-3E75-44BD-93F9-1DC4C1F3B8FD}" dt="2023-11-15T08:44:05.767" v="124" actId="2890"/>
          <pc:sldLayoutMkLst>
            <pc:docMk/>
            <pc:sldMasterMk cId="1170651042" sldId="2147483702"/>
            <pc:sldLayoutMk cId="4241217903" sldId="2147483709"/>
          </pc:sldLayoutMkLst>
        </pc:sldLayoutChg>
        <pc:sldLayoutChg chg="add mod replId">
          <pc:chgData name="Toby Van Breda" userId="2d6ad579-1356-4afd-8cb7-15bf5bf2ab36" providerId="ADAL" clId="{CF2D5B05-3E75-44BD-93F9-1DC4C1F3B8FD}" dt="2023-11-15T08:44:05.767" v="124" actId="2890"/>
          <pc:sldLayoutMkLst>
            <pc:docMk/>
            <pc:sldMasterMk cId="1170651042" sldId="2147483702"/>
            <pc:sldLayoutMk cId="2997831458" sldId="2147483710"/>
          </pc:sldLayoutMkLst>
        </pc:sldLayoutChg>
        <pc:sldLayoutChg chg="add mod replId">
          <pc:chgData name="Toby Van Breda" userId="2d6ad579-1356-4afd-8cb7-15bf5bf2ab36" providerId="ADAL" clId="{CF2D5B05-3E75-44BD-93F9-1DC4C1F3B8FD}" dt="2023-11-15T08:44:05.767" v="124" actId="2890"/>
          <pc:sldLayoutMkLst>
            <pc:docMk/>
            <pc:sldMasterMk cId="1170651042" sldId="2147483702"/>
            <pc:sldLayoutMk cId="4128015619" sldId="2147483711"/>
          </pc:sldLayoutMkLst>
        </pc:sldLayoutChg>
        <pc:sldLayoutChg chg="add mod replId">
          <pc:chgData name="Toby Van Breda" userId="2d6ad579-1356-4afd-8cb7-15bf5bf2ab36" providerId="ADAL" clId="{CF2D5B05-3E75-44BD-93F9-1DC4C1F3B8FD}" dt="2023-11-15T08:44:05.767" v="124" actId="2890"/>
          <pc:sldLayoutMkLst>
            <pc:docMk/>
            <pc:sldMasterMk cId="1170651042" sldId="2147483702"/>
            <pc:sldLayoutMk cId="332670257" sldId="2147483712"/>
          </pc:sldLayoutMkLst>
        </pc:sldLayoutChg>
        <pc:sldLayoutChg chg="add mod replId">
          <pc:chgData name="Toby Van Breda" userId="2d6ad579-1356-4afd-8cb7-15bf5bf2ab36" providerId="ADAL" clId="{CF2D5B05-3E75-44BD-93F9-1DC4C1F3B8FD}" dt="2023-11-15T08:44:05.767" v="124" actId="2890"/>
          <pc:sldLayoutMkLst>
            <pc:docMk/>
            <pc:sldMasterMk cId="1170651042" sldId="2147483702"/>
            <pc:sldLayoutMk cId="1260815732" sldId="2147483713"/>
          </pc:sldLayoutMkLst>
        </pc:sldLayoutChg>
        <pc:sldLayoutChg chg="add mod replId">
          <pc:chgData name="Toby Van Breda" userId="2d6ad579-1356-4afd-8cb7-15bf5bf2ab36" providerId="ADAL" clId="{CF2D5B05-3E75-44BD-93F9-1DC4C1F3B8FD}" dt="2023-11-15T08:44:05.767" v="124" actId="2890"/>
          <pc:sldLayoutMkLst>
            <pc:docMk/>
            <pc:sldMasterMk cId="1170651042" sldId="2147483702"/>
            <pc:sldLayoutMk cId="2256646250" sldId="2147483714"/>
          </pc:sldLayoutMkLst>
        </pc:sldLayoutChg>
        <pc:sldLayoutChg chg="add mod replId">
          <pc:chgData name="Toby Van Breda" userId="2d6ad579-1356-4afd-8cb7-15bf5bf2ab36" providerId="ADAL" clId="{CF2D5B05-3E75-44BD-93F9-1DC4C1F3B8FD}" dt="2023-11-15T08:44:05.767" v="124" actId="2890"/>
          <pc:sldLayoutMkLst>
            <pc:docMk/>
            <pc:sldMasterMk cId="1170651042" sldId="2147483702"/>
            <pc:sldLayoutMk cId="458848804" sldId="2147483715"/>
          </pc:sldLayoutMkLst>
        </pc:sldLayoutChg>
        <pc:sldLayoutChg chg="add mod replId">
          <pc:chgData name="Toby Van Breda" userId="2d6ad579-1356-4afd-8cb7-15bf5bf2ab36" providerId="ADAL" clId="{CF2D5B05-3E75-44BD-93F9-1DC4C1F3B8FD}" dt="2023-11-15T08:44:05.767" v="124" actId="2890"/>
          <pc:sldLayoutMkLst>
            <pc:docMk/>
            <pc:sldMasterMk cId="1170651042" sldId="2147483702"/>
            <pc:sldLayoutMk cId="344636261" sldId="2147483716"/>
          </pc:sldLayoutMkLst>
        </pc:sldLayoutChg>
        <pc:sldLayoutChg chg="add mod replId">
          <pc:chgData name="Toby Van Breda" userId="2d6ad579-1356-4afd-8cb7-15bf5bf2ab36" providerId="ADAL" clId="{CF2D5B05-3E75-44BD-93F9-1DC4C1F3B8FD}" dt="2023-11-15T08:44:05.767" v="124" actId="2890"/>
          <pc:sldLayoutMkLst>
            <pc:docMk/>
            <pc:sldMasterMk cId="1170651042" sldId="2147483702"/>
            <pc:sldLayoutMk cId="1307756582" sldId="2147483717"/>
          </pc:sldLayoutMkLst>
        </pc:sldLayoutChg>
        <pc:sldLayoutChg chg="add mod replId">
          <pc:chgData name="Toby Van Breda" userId="2d6ad579-1356-4afd-8cb7-15bf5bf2ab36" providerId="ADAL" clId="{CF2D5B05-3E75-44BD-93F9-1DC4C1F3B8FD}" dt="2023-11-15T08:44:05.767" v="124" actId="2890"/>
          <pc:sldLayoutMkLst>
            <pc:docMk/>
            <pc:sldMasterMk cId="1170651042" sldId="2147483702"/>
            <pc:sldLayoutMk cId="3384757297" sldId="2147483718"/>
          </pc:sldLayoutMkLst>
        </pc:sldLayoutChg>
      </pc:sldMasterChg>
      <pc:sldMasterChg chg="delSp add mod addSldLayout modSldLayout">
        <pc:chgData name="Toby Van Breda" userId="2d6ad579-1356-4afd-8cb7-15bf5bf2ab36" providerId="ADAL" clId="{CF2D5B05-3E75-44BD-93F9-1DC4C1F3B8FD}" dt="2023-11-15T08:44:51.298" v="128" actId="478"/>
        <pc:sldMasterMkLst>
          <pc:docMk/>
          <pc:sldMasterMk cId="2241088487" sldId="2147483720"/>
        </pc:sldMasterMkLst>
        <pc:picChg chg="del">
          <ac:chgData name="Toby Van Breda" userId="2d6ad579-1356-4afd-8cb7-15bf5bf2ab36" providerId="ADAL" clId="{CF2D5B05-3E75-44BD-93F9-1DC4C1F3B8FD}" dt="2023-11-15T08:44:51.298" v="128" actId="478"/>
          <ac:picMkLst>
            <pc:docMk/>
            <pc:sldMasterMk cId="2241088487" sldId="2147483720"/>
            <ac:picMk id="8" creationId="{58A461D1-884E-D6A8-C2CB-1B71526A0BF8}"/>
          </ac:picMkLst>
        </pc:picChg>
        <pc:sldLayoutChg chg="add mod replId">
          <pc:chgData name="Toby Van Breda" userId="2d6ad579-1356-4afd-8cb7-15bf5bf2ab36" providerId="ADAL" clId="{CF2D5B05-3E75-44BD-93F9-1DC4C1F3B8FD}" dt="2023-11-15T08:44:48.784" v="127" actId="2890"/>
          <pc:sldLayoutMkLst>
            <pc:docMk/>
            <pc:sldMasterMk cId="2241088487" sldId="2147483720"/>
            <pc:sldLayoutMk cId="3484664353" sldId="2147483721"/>
          </pc:sldLayoutMkLst>
        </pc:sldLayoutChg>
        <pc:sldLayoutChg chg="add mod replId">
          <pc:chgData name="Toby Van Breda" userId="2d6ad579-1356-4afd-8cb7-15bf5bf2ab36" providerId="ADAL" clId="{CF2D5B05-3E75-44BD-93F9-1DC4C1F3B8FD}" dt="2023-11-15T08:44:48.784" v="127" actId="2890"/>
          <pc:sldLayoutMkLst>
            <pc:docMk/>
            <pc:sldMasterMk cId="2241088487" sldId="2147483720"/>
            <pc:sldLayoutMk cId="13501484" sldId="2147483722"/>
          </pc:sldLayoutMkLst>
        </pc:sldLayoutChg>
        <pc:sldLayoutChg chg="add mod replId">
          <pc:chgData name="Toby Van Breda" userId="2d6ad579-1356-4afd-8cb7-15bf5bf2ab36" providerId="ADAL" clId="{CF2D5B05-3E75-44BD-93F9-1DC4C1F3B8FD}" dt="2023-11-15T08:44:48.784" v="127" actId="2890"/>
          <pc:sldLayoutMkLst>
            <pc:docMk/>
            <pc:sldMasterMk cId="2241088487" sldId="2147483720"/>
            <pc:sldLayoutMk cId="2205238418" sldId="2147483723"/>
          </pc:sldLayoutMkLst>
        </pc:sldLayoutChg>
        <pc:sldLayoutChg chg="add mod replId">
          <pc:chgData name="Toby Van Breda" userId="2d6ad579-1356-4afd-8cb7-15bf5bf2ab36" providerId="ADAL" clId="{CF2D5B05-3E75-44BD-93F9-1DC4C1F3B8FD}" dt="2023-11-15T08:44:48.784" v="127" actId="2890"/>
          <pc:sldLayoutMkLst>
            <pc:docMk/>
            <pc:sldMasterMk cId="2241088487" sldId="2147483720"/>
            <pc:sldLayoutMk cId="1164478120" sldId="2147483724"/>
          </pc:sldLayoutMkLst>
        </pc:sldLayoutChg>
        <pc:sldLayoutChg chg="add mod replId">
          <pc:chgData name="Toby Van Breda" userId="2d6ad579-1356-4afd-8cb7-15bf5bf2ab36" providerId="ADAL" clId="{CF2D5B05-3E75-44BD-93F9-1DC4C1F3B8FD}" dt="2023-11-15T08:44:48.784" v="127" actId="2890"/>
          <pc:sldLayoutMkLst>
            <pc:docMk/>
            <pc:sldMasterMk cId="2241088487" sldId="2147483720"/>
            <pc:sldLayoutMk cId="3295315127" sldId="2147483725"/>
          </pc:sldLayoutMkLst>
        </pc:sldLayoutChg>
        <pc:sldLayoutChg chg="add mod replId">
          <pc:chgData name="Toby Van Breda" userId="2d6ad579-1356-4afd-8cb7-15bf5bf2ab36" providerId="ADAL" clId="{CF2D5B05-3E75-44BD-93F9-1DC4C1F3B8FD}" dt="2023-11-15T08:44:48.784" v="127" actId="2890"/>
          <pc:sldLayoutMkLst>
            <pc:docMk/>
            <pc:sldMasterMk cId="2241088487" sldId="2147483720"/>
            <pc:sldLayoutMk cId="3554864673" sldId="2147483726"/>
          </pc:sldLayoutMkLst>
        </pc:sldLayoutChg>
        <pc:sldLayoutChg chg="add mod replId">
          <pc:chgData name="Toby Van Breda" userId="2d6ad579-1356-4afd-8cb7-15bf5bf2ab36" providerId="ADAL" clId="{CF2D5B05-3E75-44BD-93F9-1DC4C1F3B8FD}" dt="2023-11-15T08:44:48.784" v="127" actId="2890"/>
          <pc:sldLayoutMkLst>
            <pc:docMk/>
            <pc:sldMasterMk cId="2241088487" sldId="2147483720"/>
            <pc:sldLayoutMk cId="2340459198" sldId="2147483727"/>
          </pc:sldLayoutMkLst>
        </pc:sldLayoutChg>
        <pc:sldLayoutChg chg="add mod replId">
          <pc:chgData name="Toby Van Breda" userId="2d6ad579-1356-4afd-8cb7-15bf5bf2ab36" providerId="ADAL" clId="{CF2D5B05-3E75-44BD-93F9-1DC4C1F3B8FD}" dt="2023-11-15T08:44:48.784" v="127" actId="2890"/>
          <pc:sldLayoutMkLst>
            <pc:docMk/>
            <pc:sldMasterMk cId="2241088487" sldId="2147483720"/>
            <pc:sldLayoutMk cId="2452782995" sldId="2147483728"/>
          </pc:sldLayoutMkLst>
        </pc:sldLayoutChg>
        <pc:sldLayoutChg chg="add mod replId">
          <pc:chgData name="Toby Van Breda" userId="2d6ad579-1356-4afd-8cb7-15bf5bf2ab36" providerId="ADAL" clId="{CF2D5B05-3E75-44BD-93F9-1DC4C1F3B8FD}" dt="2023-11-15T08:44:48.784" v="127" actId="2890"/>
          <pc:sldLayoutMkLst>
            <pc:docMk/>
            <pc:sldMasterMk cId="2241088487" sldId="2147483720"/>
            <pc:sldLayoutMk cId="77001999" sldId="2147483729"/>
          </pc:sldLayoutMkLst>
        </pc:sldLayoutChg>
        <pc:sldLayoutChg chg="add mod replId">
          <pc:chgData name="Toby Van Breda" userId="2d6ad579-1356-4afd-8cb7-15bf5bf2ab36" providerId="ADAL" clId="{CF2D5B05-3E75-44BD-93F9-1DC4C1F3B8FD}" dt="2023-11-15T08:44:48.784" v="127" actId="2890"/>
          <pc:sldLayoutMkLst>
            <pc:docMk/>
            <pc:sldMasterMk cId="2241088487" sldId="2147483720"/>
            <pc:sldLayoutMk cId="4095135462" sldId="2147483730"/>
          </pc:sldLayoutMkLst>
        </pc:sldLayoutChg>
        <pc:sldLayoutChg chg="add mod replId">
          <pc:chgData name="Toby Van Breda" userId="2d6ad579-1356-4afd-8cb7-15bf5bf2ab36" providerId="ADAL" clId="{CF2D5B05-3E75-44BD-93F9-1DC4C1F3B8FD}" dt="2023-11-15T08:44:48.784" v="127" actId="2890"/>
          <pc:sldLayoutMkLst>
            <pc:docMk/>
            <pc:sldMasterMk cId="2241088487" sldId="2147483720"/>
            <pc:sldLayoutMk cId="2515055556" sldId="2147483731"/>
          </pc:sldLayoutMkLst>
        </pc:sldLayoutChg>
        <pc:sldLayoutChg chg="add mod replId">
          <pc:chgData name="Toby Van Breda" userId="2d6ad579-1356-4afd-8cb7-15bf5bf2ab36" providerId="ADAL" clId="{CF2D5B05-3E75-44BD-93F9-1DC4C1F3B8FD}" dt="2023-11-15T08:44:48.784" v="127" actId="2890"/>
          <pc:sldLayoutMkLst>
            <pc:docMk/>
            <pc:sldMasterMk cId="2241088487" sldId="2147483720"/>
            <pc:sldLayoutMk cId="386577635" sldId="2147483732"/>
          </pc:sldLayoutMkLst>
        </pc:sldLayoutChg>
        <pc:sldLayoutChg chg="add mod replId">
          <pc:chgData name="Toby Van Breda" userId="2d6ad579-1356-4afd-8cb7-15bf5bf2ab36" providerId="ADAL" clId="{CF2D5B05-3E75-44BD-93F9-1DC4C1F3B8FD}" dt="2023-11-15T08:44:48.784" v="127" actId="2890"/>
          <pc:sldLayoutMkLst>
            <pc:docMk/>
            <pc:sldMasterMk cId="2241088487" sldId="2147483720"/>
            <pc:sldLayoutMk cId="21185490" sldId="2147483733"/>
          </pc:sldLayoutMkLst>
        </pc:sldLayoutChg>
        <pc:sldLayoutChg chg="add mod replId">
          <pc:chgData name="Toby Van Breda" userId="2d6ad579-1356-4afd-8cb7-15bf5bf2ab36" providerId="ADAL" clId="{CF2D5B05-3E75-44BD-93F9-1DC4C1F3B8FD}" dt="2023-11-15T08:44:48.784" v="127" actId="2890"/>
          <pc:sldLayoutMkLst>
            <pc:docMk/>
            <pc:sldMasterMk cId="2241088487" sldId="2147483720"/>
            <pc:sldLayoutMk cId="3136480492" sldId="2147483734"/>
          </pc:sldLayoutMkLst>
        </pc:sldLayoutChg>
        <pc:sldLayoutChg chg="add mod replId">
          <pc:chgData name="Toby Van Breda" userId="2d6ad579-1356-4afd-8cb7-15bf5bf2ab36" providerId="ADAL" clId="{CF2D5B05-3E75-44BD-93F9-1DC4C1F3B8FD}" dt="2023-11-15T08:44:48.784" v="127" actId="2890"/>
          <pc:sldLayoutMkLst>
            <pc:docMk/>
            <pc:sldMasterMk cId="2241088487" sldId="2147483720"/>
            <pc:sldLayoutMk cId="3756577284" sldId="2147483735"/>
          </pc:sldLayoutMkLst>
        </pc:sldLayoutChg>
        <pc:sldLayoutChg chg="add mod replId">
          <pc:chgData name="Toby Van Breda" userId="2d6ad579-1356-4afd-8cb7-15bf5bf2ab36" providerId="ADAL" clId="{CF2D5B05-3E75-44BD-93F9-1DC4C1F3B8FD}" dt="2023-11-15T08:44:48.784" v="127" actId="2890"/>
          <pc:sldLayoutMkLst>
            <pc:docMk/>
            <pc:sldMasterMk cId="2241088487" sldId="2147483720"/>
            <pc:sldLayoutMk cId="3819377083" sldId="2147483736"/>
          </pc:sldLayoutMkLst>
        </pc:sldLayoutChg>
        <pc:sldLayoutChg chg="add mod replId">
          <pc:chgData name="Toby Van Breda" userId="2d6ad579-1356-4afd-8cb7-15bf5bf2ab36" providerId="ADAL" clId="{CF2D5B05-3E75-44BD-93F9-1DC4C1F3B8FD}" dt="2023-11-15T08:44:48.784" v="127" actId="2890"/>
          <pc:sldLayoutMkLst>
            <pc:docMk/>
            <pc:sldMasterMk cId="2241088487" sldId="2147483720"/>
            <pc:sldLayoutMk cId="293853346" sldId="2147483737"/>
          </pc:sldLayoutMkLst>
        </pc:sldLayoutChg>
      </pc:sldMasterChg>
    </pc:docChg>
  </pc:docChgLst>
  <pc:docChgLst>
    <pc:chgData name="Laurine Delforge" userId="0235a965-5635-406c-8ae7-044f1ccae961" providerId="ADAL" clId="{B87F5208-969E-4B0D-A022-2D4DD35714B3}"/>
    <pc:docChg chg="custSel modSld">
      <pc:chgData name="Laurine Delforge" userId="0235a965-5635-406c-8ae7-044f1ccae961" providerId="ADAL" clId="{B87F5208-969E-4B0D-A022-2D4DD35714B3}" dt="2023-11-17T11:07:03.718" v="33" actId="368"/>
      <pc:docMkLst>
        <pc:docMk/>
      </pc:docMkLst>
      <pc:sldChg chg="modNotes">
        <pc:chgData name="Laurine Delforge" userId="0235a965-5635-406c-8ae7-044f1ccae961" providerId="ADAL" clId="{B87F5208-969E-4B0D-A022-2D4DD35714B3}" dt="2023-11-17T11:07:03.715" v="31" actId="368"/>
        <pc:sldMkLst>
          <pc:docMk/>
          <pc:sldMk cId="1252006124" sldId="325"/>
        </pc:sldMkLst>
      </pc:sldChg>
      <pc:sldChg chg="modNotes">
        <pc:chgData name="Laurine Delforge" userId="0235a965-5635-406c-8ae7-044f1ccae961" providerId="ADAL" clId="{B87F5208-969E-4B0D-A022-2D4DD35714B3}" dt="2023-11-17T11:07:03.680" v="13" actId="368"/>
        <pc:sldMkLst>
          <pc:docMk/>
          <pc:sldMk cId="3617177013" sldId="344"/>
        </pc:sldMkLst>
      </pc:sldChg>
      <pc:sldChg chg="modNotes">
        <pc:chgData name="Laurine Delforge" userId="0235a965-5635-406c-8ae7-044f1ccae961" providerId="ADAL" clId="{B87F5208-969E-4B0D-A022-2D4DD35714B3}" dt="2023-11-17T11:07:03.668" v="7" actId="368"/>
        <pc:sldMkLst>
          <pc:docMk/>
          <pc:sldMk cId="2806705753" sldId="351"/>
        </pc:sldMkLst>
      </pc:sldChg>
      <pc:sldChg chg="modNotes">
        <pc:chgData name="Laurine Delforge" userId="0235a965-5635-406c-8ae7-044f1ccae961" providerId="ADAL" clId="{B87F5208-969E-4B0D-A022-2D4DD35714B3}" dt="2023-11-17T11:07:03.652" v="1" actId="368"/>
        <pc:sldMkLst>
          <pc:docMk/>
          <pc:sldMk cId="593531748" sldId="400"/>
        </pc:sldMkLst>
      </pc:sldChg>
      <pc:sldChg chg="modNotes">
        <pc:chgData name="Laurine Delforge" userId="0235a965-5635-406c-8ae7-044f1ccae961" providerId="ADAL" clId="{B87F5208-969E-4B0D-A022-2D4DD35714B3}" dt="2023-11-17T11:07:03.662" v="3" actId="368"/>
        <pc:sldMkLst>
          <pc:docMk/>
          <pc:sldMk cId="633332746" sldId="403"/>
        </pc:sldMkLst>
      </pc:sldChg>
      <pc:sldChg chg="modNotes">
        <pc:chgData name="Laurine Delforge" userId="0235a965-5635-406c-8ae7-044f1ccae961" providerId="ADAL" clId="{B87F5208-969E-4B0D-A022-2D4DD35714B3}" dt="2023-11-17T11:07:03.693" v="19" actId="368"/>
        <pc:sldMkLst>
          <pc:docMk/>
          <pc:sldMk cId="3292073739" sldId="405"/>
        </pc:sldMkLst>
      </pc:sldChg>
      <pc:sldChg chg="modNotes">
        <pc:chgData name="Laurine Delforge" userId="0235a965-5635-406c-8ae7-044f1ccae961" providerId="ADAL" clId="{B87F5208-969E-4B0D-A022-2D4DD35714B3}" dt="2023-11-17T11:07:03.718" v="33" actId="368"/>
        <pc:sldMkLst>
          <pc:docMk/>
          <pc:sldMk cId="1004532701" sldId="407"/>
        </pc:sldMkLst>
      </pc:sldChg>
      <pc:sldChg chg="modNotes">
        <pc:chgData name="Laurine Delforge" userId="0235a965-5635-406c-8ae7-044f1ccae961" providerId="ADAL" clId="{B87F5208-969E-4B0D-A022-2D4DD35714B3}" dt="2023-11-17T11:07:03.678" v="11" actId="368"/>
        <pc:sldMkLst>
          <pc:docMk/>
          <pc:sldMk cId="1545497770" sldId="408"/>
        </pc:sldMkLst>
      </pc:sldChg>
      <pc:sldChg chg="modNotes">
        <pc:chgData name="Laurine Delforge" userId="0235a965-5635-406c-8ae7-044f1ccae961" providerId="ADAL" clId="{B87F5208-969E-4B0D-A022-2D4DD35714B3}" dt="2023-11-17T11:07:03.674" v="9" actId="368"/>
        <pc:sldMkLst>
          <pc:docMk/>
          <pc:sldMk cId="880032400" sldId="409"/>
        </pc:sldMkLst>
      </pc:sldChg>
      <pc:sldChg chg="modNotes">
        <pc:chgData name="Laurine Delforge" userId="0235a965-5635-406c-8ae7-044f1ccae961" providerId="ADAL" clId="{B87F5208-969E-4B0D-A022-2D4DD35714B3}" dt="2023-11-17T11:07:03.684" v="15" actId="368"/>
        <pc:sldMkLst>
          <pc:docMk/>
          <pc:sldMk cId="3362767674" sldId="410"/>
        </pc:sldMkLst>
      </pc:sldChg>
      <pc:sldChg chg="modNotes">
        <pc:chgData name="Laurine Delforge" userId="0235a965-5635-406c-8ae7-044f1ccae961" providerId="ADAL" clId="{B87F5208-969E-4B0D-A022-2D4DD35714B3}" dt="2023-11-17T11:07:03.688" v="17" actId="368"/>
        <pc:sldMkLst>
          <pc:docMk/>
          <pc:sldMk cId="1143342892" sldId="411"/>
        </pc:sldMkLst>
      </pc:sldChg>
      <pc:sldChg chg="modNotes">
        <pc:chgData name="Laurine Delforge" userId="0235a965-5635-406c-8ae7-044f1ccae961" providerId="ADAL" clId="{B87F5208-969E-4B0D-A022-2D4DD35714B3}" dt="2023-11-17T11:07:03.697" v="21" actId="368"/>
        <pc:sldMkLst>
          <pc:docMk/>
          <pc:sldMk cId="2518306821" sldId="412"/>
        </pc:sldMkLst>
      </pc:sldChg>
      <pc:sldChg chg="modNotes">
        <pc:chgData name="Laurine Delforge" userId="0235a965-5635-406c-8ae7-044f1ccae961" providerId="ADAL" clId="{B87F5208-969E-4B0D-A022-2D4DD35714B3}" dt="2023-11-17T11:07:03.701" v="23" actId="368"/>
        <pc:sldMkLst>
          <pc:docMk/>
          <pc:sldMk cId="929978440" sldId="413"/>
        </pc:sldMkLst>
      </pc:sldChg>
      <pc:sldChg chg="modNotes">
        <pc:chgData name="Laurine Delforge" userId="0235a965-5635-406c-8ae7-044f1ccae961" providerId="ADAL" clId="{B87F5208-969E-4B0D-A022-2D4DD35714B3}" dt="2023-11-17T11:07:03.705" v="25" actId="368"/>
        <pc:sldMkLst>
          <pc:docMk/>
          <pc:sldMk cId="4064364030" sldId="415"/>
        </pc:sldMkLst>
      </pc:sldChg>
      <pc:sldChg chg="modNotes">
        <pc:chgData name="Laurine Delforge" userId="0235a965-5635-406c-8ae7-044f1ccae961" providerId="ADAL" clId="{B87F5208-969E-4B0D-A022-2D4DD35714B3}" dt="2023-11-17T11:07:03.708" v="27" actId="368"/>
        <pc:sldMkLst>
          <pc:docMk/>
          <pc:sldMk cId="2223640242" sldId="416"/>
        </pc:sldMkLst>
      </pc:sldChg>
      <pc:sldChg chg="modNotes">
        <pc:chgData name="Laurine Delforge" userId="0235a965-5635-406c-8ae7-044f1ccae961" providerId="ADAL" clId="{B87F5208-969E-4B0D-A022-2D4DD35714B3}" dt="2023-11-17T11:07:03.711" v="29" actId="368"/>
        <pc:sldMkLst>
          <pc:docMk/>
          <pc:sldMk cId="55670441" sldId="417"/>
        </pc:sldMkLst>
      </pc:sldChg>
      <pc:sldChg chg="modNotes">
        <pc:chgData name="Laurine Delforge" userId="0235a965-5635-406c-8ae7-044f1ccae961" providerId="ADAL" clId="{B87F5208-969E-4B0D-A022-2D4DD35714B3}" dt="2023-11-17T11:07:03.665" v="5" actId="368"/>
        <pc:sldMkLst>
          <pc:docMk/>
          <pc:sldMk cId="507806703" sldId="422"/>
        </pc:sldMkLst>
      </pc:sldChg>
    </pc:docChg>
  </pc:docChgLst>
  <pc:docChgLst>
    <pc:chgData name="Laurine Delforge" userId="S::laurine.delforge@letsaskq.com::0235a965-5635-406c-8ae7-044f1ccae961" providerId="AD" clId="Web-{9ACBE019-705B-4B3B-820B-80ED7634C5AA}"/>
    <pc:docChg chg="modSld">
      <pc:chgData name="Laurine Delforge" userId="S::laurine.delforge@letsaskq.com::0235a965-5635-406c-8ae7-044f1ccae961" providerId="AD" clId="Web-{9ACBE019-705B-4B3B-820B-80ED7634C5AA}" dt="2023-11-15T15:11:35.354" v="2" actId="1076"/>
      <pc:docMkLst>
        <pc:docMk/>
      </pc:docMkLst>
      <pc:sldChg chg="modSp">
        <pc:chgData name="Laurine Delforge" userId="S::laurine.delforge@letsaskq.com::0235a965-5635-406c-8ae7-044f1ccae961" providerId="AD" clId="Web-{9ACBE019-705B-4B3B-820B-80ED7634C5AA}" dt="2023-11-15T15:11:35.354" v="2" actId="1076"/>
        <pc:sldMkLst>
          <pc:docMk/>
          <pc:sldMk cId="3105129972" sldId="341"/>
        </pc:sldMkLst>
        <pc:picChg chg="mod">
          <ac:chgData name="Laurine Delforge" userId="S::laurine.delforge@letsaskq.com::0235a965-5635-406c-8ae7-044f1ccae961" providerId="AD" clId="Web-{9ACBE019-705B-4B3B-820B-80ED7634C5AA}" dt="2023-11-15T15:11:35.354" v="2" actId="1076"/>
          <ac:picMkLst>
            <pc:docMk/>
            <pc:sldMk cId="3105129972" sldId="341"/>
            <ac:picMk id="20" creationId="{B71F8952-B0D4-2A5F-D870-1916DEB3384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D5E05-2E82-426F-A18C-53D7E8247279}"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BE"/>
        </a:p>
      </dgm:t>
    </dgm:pt>
    <dgm:pt modelId="{F32296EE-DD21-40CE-AB4B-7931F3E9A29C}">
      <dgm:prSet phldrT="[Text]" custT="1"/>
      <dgm:spPr>
        <a:ln>
          <a:noFill/>
        </a:ln>
      </dgm:spPr>
      <dgm:t>
        <a:bodyPr/>
        <a:lstStyle/>
        <a:p>
          <a:r>
            <a:rPr lang="en-GB" sz="5400" dirty="0">
              <a:solidFill>
                <a:schemeClr val="bg1"/>
              </a:solidFill>
              <a:latin typeface="Playfair Display Medium" pitchFamily="2" charset="0"/>
            </a:rPr>
            <a:t>What does the GDPR say?</a:t>
          </a:r>
          <a:endParaRPr lang="en-BE" sz="5400" dirty="0">
            <a:solidFill>
              <a:schemeClr val="bg1"/>
            </a:solidFill>
            <a:latin typeface="Playfair Display Medium" pitchFamily="2" charset="0"/>
          </a:endParaRPr>
        </a:p>
      </dgm:t>
    </dgm:pt>
    <dgm:pt modelId="{076F7317-0EF6-4F58-9823-FE14B88E4257}" type="parTrans" cxnId="{1D512ABE-5D19-4EFB-8D0F-49DBA220BEA1}">
      <dgm:prSet/>
      <dgm:spPr/>
      <dgm:t>
        <a:bodyPr/>
        <a:lstStyle/>
        <a:p>
          <a:endParaRPr lang="en-BE"/>
        </a:p>
      </dgm:t>
    </dgm:pt>
    <dgm:pt modelId="{3F0B0944-10CA-4D5E-A675-A71006C1CA0B}" type="sibTrans" cxnId="{1D512ABE-5D19-4EFB-8D0F-49DBA220BEA1}">
      <dgm:prSet/>
      <dgm:spPr/>
      <dgm:t>
        <a:bodyPr/>
        <a:lstStyle/>
        <a:p>
          <a:endParaRPr lang="en-BE"/>
        </a:p>
      </dgm:t>
    </dgm:pt>
    <dgm:pt modelId="{5751D5EF-0707-49CB-9EE3-5E03FABDC1B4}">
      <dgm:prSet custT="1"/>
      <dgm:spPr>
        <a:ln>
          <a:noFill/>
        </a:ln>
      </dgm:spPr>
      <dgm:t>
        <a:bodyPr lIns="180000" tIns="180000" rIns="252000" bIns="288000"/>
        <a:lstStyle/>
        <a:p>
          <a:pPr marL="285750" lvl="1" indent="-285750" algn="l" defTabSz="1778000">
            <a:lnSpc>
              <a:spcPct val="90000"/>
            </a:lnSpc>
            <a:spcBef>
              <a:spcPct val="0"/>
            </a:spcBef>
            <a:spcAft>
              <a:spcPts val="3600"/>
            </a:spcAft>
            <a:buChar char="•"/>
          </a:pPr>
          <a:r>
            <a:rPr lang="en-GB" sz="4000" b="1" kern="1200" dirty="0">
              <a:solidFill>
                <a:srgbClr val="080808"/>
              </a:solidFill>
              <a:latin typeface="Roboto"/>
              <a:ea typeface="Helvetica Neue"/>
              <a:cs typeface="Helvetica Neue"/>
            </a:rPr>
            <a:t>Aim: </a:t>
          </a:r>
          <a:r>
            <a:rPr lang="nl-NL" sz="4000" b="0" kern="1200" dirty="0">
              <a:solidFill>
                <a:srgbClr val="080808"/>
              </a:solidFill>
              <a:latin typeface="Roboto"/>
              <a:ea typeface="Helvetica Neue"/>
              <a:cs typeface="Helvetica Neue"/>
            </a:rPr>
            <a:t>protect individuals and </a:t>
          </a:r>
          <a:r>
            <a:rPr lang="en-GB" sz="4000" b="0" kern="1200" dirty="0">
              <a:solidFill>
                <a:srgbClr val="080808"/>
              </a:solidFill>
              <a:latin typeface="Roboto"/>
              <a:ea typeface="Helvetica Neue"/>
              <a:cs typeface="Helvetica Neue"/>
            </a:rPr>
            <a:t>give them </a:t>
          </a:r>
          <a:r>
            <a:rPr lang="en-US" sz="4000" b="0" kern="1200" dirty="0">
              <a:solidFill>
                <a:srgbClr val="080808"/>
              </a:solidFill>
              <a:latin typeface="Roboto"/>
              <a:ea typeface="Helvetica Neue"/>
              <a:cs typeface="Helvetica Neue"/>
            </a:rPr>
            <a:t>control over their personal data</a:t>
          </a:r>
          <a:endParaRPr lang="en-BE" sz="4000" b="0" kern="1200" dirty="0">
            <a:solidFill>
              <a:srgbClr val="080808"/>
            </a:solidFill>
            <a:latin typeface="Roboto"/>
            <a:ea typeface="Helvetica Neue"/>
            <a:cs typeface="Helvetica Neue"/>
          </a:endParaRPr>
        </a:p>
      </dgm:t>
    </dgm:pt>
    <dgm:pt modelId="{EF30F101-0E26-4DFB-90E9-8FDAA9D21E65}" type="parTrans" cxnId="{EAC1A2A5-73CA-4785-A577-5B4031DFD4A9}">
      <dgm:prSet/>
      <dgm:spPr/>
      <dgm:t>
        <a:bodyPr/>
        <a:lstStyle/>
        <a:p>
          <a:endParaRPr lang="en-BE"/>
        </a:p>
      </dgm:t>
    </dgm:pt>
    <dgm:pt modelId="{B69B3E90-8A5F-442C-8494-EAFBB0BCD443}" type="sibTrans" cxnId="{EAC1A2A5-73CA-4785-A577-5B4031DFD4A9}">
      <dgm:prSet/>
      <dgm:spPr/>
      <dgm:t>
        <a:bodyPr/>
        <a:lstStyle/>
        <a:p>
          <a:endParaRPr lang="en-BE"/>
        </a:p>
      </dgm:t>
    </dgm:pt>
    <dgm:pt modelId="{BF5CE142-7855-4493-A585-F9769CFE456F}">
      <dgm:prSet custT="1"/>
      <dgm:spPr>
        <a:solidFill>
          <a:srgbClr val="F8EEEF">
            <a:alpha val="89804"/>
          </a:srgbClr>
        </a:solidFill>
        <a:ln>
          <a:noFill/>
        </a:ln>
      </dgm:spPr>
      <dgm:t>
        <a:bodyPr lIns="180000" tIns="180000" rIns="252000" bIns="288000"/>
        <a:lstStyle/>
        <a:p>
          <a:pPr>
            <a:lnSpc>
              <a:spcPct val="90000"/>
            </a:lnSpc>
            <a:spcBef>
              <a:spcPts val="1800"/>
            </a:spcBef>
            <a:spcAft>
              <a:spcPts val="3600"/>
            </a:spcAft>
          </a:pPr>
          <a:r>
            <a:rPr lang="en-GB" sz="4000" b="1" kern="1200" dirty="0">
              <a:solidFill>
                <a:schemeClr val="bg1"/>
              </a:solidFill>
            </a:rPr>
            <a:t>Aim: </a:t>
          </a:r>
          <a:r>
            <a:rPr lang="en-GB" sz="4000" b="0" kern="1200" dirty="0">
              <a:solidFill>
                <a:schemeClr val="bg1"/>
              </a:solidFill>
            </a:rPr>
            <a:t>improve the health </a:t>
          </a:r>
          <a:r>
            <a:rPr lang="en-GB" sz="4000" kern="1200" dirty="0">
              <a:solidFill>
                <a:schemeClr val="bg1"/>
              </a:solidFill>
            </a:rPr>
            <a:t>of patients by ensuring the </a:t>
          </a:r>
          <a:r>
            <a:rPr lang="en-US" sz="4000" b="0" kern="1200" dirty="0">
              <a:solidFill>
                <a:srgbClr val="080808"/>
              </a:solidFill>
              <a:latin typeface="Roboto"/>
              <a:ea typeface="Helvetica Neue"/>
              <a:cs typeface="Helvetica Neue"/>
              <a:sym typeface="Wingdings" panose="05000000000000000000" pitchFamily="2" charset="2"/>
            </a:rPr>
            <a:t>availability, </a:t>
          </a:r>
          <a:r>
            <a:rPr lang="en-US" sz="4000" b="0" kern="1200" dirty="0">
              <a:solidFill>
                <a:srgbClr val="080808"/>
              </a:solidFill>
              <a:latin typeface="Roboto"/>
              <a:ea typeface="Helvetica Neue"/>
              <a:cs typeface="Helvetica Neue"/>
            </a:rPr>
            <a:t>safety and quality of organs, tissues and cells</a:t>
          </a:r>
          <a:endParaRPr lang="en-BE" sz="4000" kern="1200" dirty="0">
            <a:solidFill>
              <a:schemeClr val="bg1"/>
            </a:solidFill>
          </a:endParaRPr>
        </a:p>
      </dgm:t>
    </dgm:pt>
    <dgm:pt modelId="{003E669E-5B8E-49AC-889B-CAA10E6212F8}" type="parTrans" cxnId="{D329E8B5-1EDC-4D64-A3EF-10EEDDD0906B}">
      <dgm:prSet/>
      <dgm:spPr/>
      <dgm:t>
        <a:bodyPr/>
        <a:lstStyle/>
        <a:p>
          <a:endParaRPr lang="en-BE"/>
        </a:p>
      </dgm:t>
    </dgm:pt>
    <dgm:pt modelId="{B734E43F-B33E-405F-B97D-10B3B21369B8}" type="sibTrans" cxnId="{D329E8B5-1EDC-4D64-A3EF-10EEDDD0906B}">
      <dgm:prSet/>
      <dgm:spPr/>
      <dgm:t>
        <a:bodyPr/>
        <a:lstStyle/>
        <a:p>
          <a:endParaRPr lang="en-BE"/>
        </a:p>
      </dgm:t>
    </dgm:pt>
    <dgm:pt modelId="{2E617042-4274-45AD-ACE5-D51BD62F1324}">
      <dgm:prSet custT="1"/>
      <dgm:spPr>
        <a:solidFill>
          <a:schemeClr val="accent1"/>
        </a:solidFill>
        <a:ln>
          <a:noFill/>
        </a:ln>
      </dgm:spPr>
      <dgm:t>
        <a:bodyPr/>
        <a:lstStyle/>
        <a:p>
          <a:r>
            <a:rPr lang="en-GB" sz="5400" dirty="0">
              <a:solidFill>
                <a:schemeClr val="bg1"/>
              </a:solidFill>
              <a:latin typeface="Playfair Display Medium" pitchFamily="2" charset="0"/>
            </a:rPr>
            <a:t>Reality on the ground?</a:t>
          </a:r>
          <a:endParaRPr lang="en-BE" sz="5400" dirty="0">
            <a:solidFill>
              <a:schemeClr val="bg1"/>
            </a:solidFill>
            <a:latin typeface="Playfair Display Medium" pitchFamily="2" charset="0"/>
          </a:endParaRPr>
        </a:p>
      </dgm:t>
    </dgm:pt>
    <dgm:pt modelId="{18F53918-3E96-4EAA-BAA6-9658B6B714FE}" type="sibTrans" cxnId="{D5615834-6543-4897-A4FF-F9320744D951}">
      <dgm:prSet/>
      <dgm:spPr/>
      <dgm:t>
        <a:bodyPr/>
        <a:lstStyle/>
        <a:p>
          <a:endParaRPr lang="en-BE"/>
        </a:p>
      </dgm:t>
    </dgm:pt>
    <dgm:pt modelId="{70D13980-35E5-4A03-A6F5-D9039E88DF27}" type="parTrans" cxnId="{D5615834-6543-4897-A4FF-F9320744D951}">
      <dgm:prSet/>
      <dgm:spPr/>
      <dgm:t>
        <a:bodyPr/>
        <a:lstStyle/>
        <a:p>
          <a:endParaRPr lang="en-BE"/>
        </a:p>
      </dgm:t>
    </dgm:pt>
    <dgm:pt modelId="{7AB3CC52-6F34-4EA8-9BAC-AF6AD258692F}">
      <dgm:prSet custT="1"/>
      <dgm:spPr>
        <a:ln>
          <a:noFill/>
        </a:ln>
      </dgm:spPr>
      <dgm:t>
        <a:bodyPr lIns="180000" tIns="180000" rIns="252000" bIns="288000"/>
        <a:lstStyle/>
        <a:p>
          <a:pPr marL="285750" lvl="1" indent="-285750" algn="l" defTabSz="1778000">
            <a:lnSpc>
              <a:spcPct val="90000"/>
            </a:lnSpc>
            <a:spcBef>
              <a:spcPct val="0"/>
            </a:spcBef>
            <a:spcAft>
              <a:spcPts val="1800"/>
            </a:spcAft>
            <a:buChar char="•"/>
          </a:pPr>
          <a:r>
            <a:rPr lang="en-GB" sz="4000" b="1" kern="1200" dirty="0">
              <a:solidFill>
                <a:srgbClr val="080808"/>
              </a:solidFill>
              <a:latin typeface="Roboto"/>
              <a:ea typeface="Helvetica Neue"/>
              <a:cs typeface="Helvetica Neue"/>
            </a:rPr>
            <a:t>Scope: </a:t>
          </a:r>
          <a:r>
            <a:rPr lang="en-GB" sz="4000" b="0" kern="1200" dirty="0">
              <a:solidFill>
                <a:srgbClr val="080808"/>
              </a:solidFill>
              <a:latin typeface="Roboto"/>
              <a:ea typeface="Helvetica Neue"/>
              <a:cs typeface="Helvetica Neue"/>
            </a:rPr>
            <a:t>[TCB = P + PD = GDPR]</a:t>
          </a:r>
          <a:endParaRPr lang="en-BE" sz="4000" b="0" kern="1200" dirty="0">
            <a:solidFill>
              <a:srgbClr val="080808"/>
            </a:solidFill>
            <a:latin typeface="Roboto"/>
            <a:ea typeface="Helvetica Neue"/>
            <a:cs typeface="Helvetica Neue"/>
          </a:endParaRPr>
        </a:p>
      </dgm:t>
    </dgm:pt>
    <dgm:pt modelId="{48A0087C-689A-43A6-A4E0-A1DA4DE3A73D}" type="parTrans" cxnId="{4857672B-C638-4646-8587-6BACC7047A7B}">
      <dgm:prSet/>
      <dgm:spPr/>
      <dgm:t>
        <a:bodyPr/>
        <a:lstStyle/>
        <a:p>
          <a:endParaRPr lang="nl-NL"/>
        </a:p>
      </dgm:t>
    </dgm:pt>
    <dgm:pt modelId="{181F6439-B04E-4D65-B864-9039C19803BE}" type="sibTrans" cxnId="{4857672B-C638-4646-8587-6BACC7047A7B}">
      <dgm:prSet/>
      <dgm:spPr/>
      <dgm:t>
        <a:bodyPr/>
        <a:lstStyle/>
        <a:p>
          <a:endParaRPr lang="nl-NL"/>
        </a:p>
      </dgm:t>
    </dgm:pt>
    <dgm:pt modelId="{1457BB46-BF10-47E4-B51B-C7C03FA5BF2D}">
      <dgm:prSet custT="1"/>
      <dgm:spPr>
        <a:solidFill>
          <a:srgbClr val="F8EEEF">
            <a:alpha val="89804"/>
          </a:srgbClr>
        </a:solidFill>
        <a:ln>
          <a:noFill/>
        </a:ln>
      </dgm:spPr>
      <dgm:t>
        <a:bodyPr lIns="180000" tIns="180000" rIns="252000" bIns="288000"/>
        <a:lstStyle/>
        <a:p>
          <a:pPr>
            <a:lnSpc>
              <a:spcPct val="90000"/>
            </a:lnSpc>
            <a:spcBef>
              <a:spcPts val="600"/>
            </a:spcBef>
            <a:spcAft>
              <a:spcPts val="1800"/>
            </a:spcAft>
          </a:pPr>
          <a:r>
            <a:rPr lang="en-US" sz="4000" b="1" kern="1200" dirty="0">
              <a:solidFill>
                <a:schemeClr val="bg1"/>
              </a:solidFill>
              <a:sym typeface="Wingdings" panose="05000000000000000000" pitchFamily="2" charset="2"/>
            </a:rPr>
            <a:t>Challenges:</a:t>
          </a:r>
          <a:endParaRPr lang="en-BE" sz="4000" b="1" kern="1200" dirty="0">
            <a:solidFill>
              <a:schemeClr val="bg1"/>
            </a:solidFill>
          </a:endParaRPr>
        </a:p>
      </dgm:t>
    </dgm:pt>
    <dgm:pt modelId="{0217AD5F-B595-4409-9DE7-CCC7FFAF2828}" type="parTrans" cxnId="{144CEA55-1966-43B5-99EA-7F7B18706818}">
      <dgm:prSet/>
      <dgm:spPr/>
      <dgm:t>
        <a:bodyPr/>
        <a:lstStyle/>
        <a:p>
          <a:endParaRPr lang="nl-NL"/>
        </a:p>
      </dgm:t>
    </dgm:pt>
    <dgm:pt modelId="{879BC9E9-2DED-41C0-8D58-CF9B93AAB132}" type="sibTrans" cxnId="{144CEA55-1966-43B5-99EA-7F7B18706818}">
      <dgm:prSet/>
      <dgm:spPr/>
      <dgm:t>
        <a:bodyPr/>
        <a:lstStyle/>
        <a:p>
          <a:endParaRPr lang="nl-NL"/>
        </a:p>
      </dgm:t>
    </dgm:pt>
    <dgm:pt modelId="{C226C16A-2D0C-428E-9965-FF3688ABFC82}">
      <dgm:prSet custT="1"/>
      <dgm:spPr>
        <a:solidFill>
          <a:srgbClr val="F8EEEF">
            <a:alpha val="89804"/>
          </a:srgbClr>
        </a:solidFill>
        <a:ln>
          <a:noFill/>
        </a:ln>
      </dgm:spPr>
      <dgm:t>
        <a:bodyPr lIns="180000" tIns="180000" rIns="252000" bIns="288000"/>
        <a:lstStyle/>
        <a:p>
          <a:pPr>
            <a:lnSpc>
              <a:spcPct val="90000"/>
            </a:lnSpc>
            <a:spcBef>
              <a:spcPts val="600"/>
            </a:spcBef>
            <a:spcAft>
              <a:spcPts val="1800"/>
            </a:spcAft>
          </a:pPr>
          <a:r>
            <a:rPr lang="en-US" sz="4000" kern="1200" dirty="0">
              <a:solidFill>
                <a:schemeClr val="bg1"/>
              </a:solidFill>
              <a:sym typeface="Wingdings" panose="05000000000000000000" pitchFamily="2" charset="2"/>
            </a:rPr>
            <a:t>Time pressure: in need of rapid access to the data</a:t>
          </a:r>
          <a:endParaRPr lang="en-BE" sz="4000" kern="1200" dirty="0">
            <a:solidFill>
              <a:schemeClr val="bg1"/>
            </a:solidFill>
          </a:endParaRPr>
        </a:p>
      </dgm:t>
    </dgm:pt>
    <dgm:pt modelId="{B3428673-449A-4503-B238-9EF814686493}" type="parTrans" cxnId="{423BF82A-ADB6-4B3F-A0C3-C4119775F14E}">
      <dgm:prSet/>
      <dgm:spPr/>
      <dgm:t>
        <a:bodyPr/>
        <a:lstStyle/>
        <a:p>
          <a:endParaRPr lang="nl-NL"/>
        </a:p>
      </dgm:t>
    </dgm:pt>
    <dgm:pt modelId="{58DEE9E8-C15D-4D9E-8DC8-533BE1BC22DB}" type="sibTrans" cxnId="{423BF82A-ADB6-4B3F-A0C3-C4119775F14E}">
      <dgm:prSet/>
      <dgm:spPr/>
      <dgm:t>
        <a:bodyPr/>
        <a:lstStyle/>
        <a:p>
          <a:endParaRPr lang="nl-NL"/>
        </a:p>
      </dgm:t>
    </dgm:pt>
    <dgm:pt modelId="{2FCD0C48-9213-485D-A76D-4CBD214D7317}">
      <dgm:prSet custT="1"/>
      <dgm:spPr>
        <a:solidFill>
          <a:srgbClr val="F8EEEF">
            <a:alpha val="89804"/>
          </a:srgbClr>
        </a:solidFill>
        <a:ln>
          <a:noFill/>
        </a:ln>
      </dgm:spPr>
      <dgm:t>
        <a:bodyPr lIns="180000" tIns="180000" rIns="252000" bIns="288000"/>
        <a:lstStyle/>
        <a:p>
          <a:pPr>
            <a:lnSpc>
              <a:spcPct val="90000"/>
            </a:lnSpc>
            <a:spcBef>
              <a:spcPts val="600"/>
            </a:spcBef>
            <a:spcAft>
              <a:spcPts val="3600"/>
            </a:spcAft>
          </a:pPr>
          <a:r>
            <a:rPr lang="en-US" sz="4000" kern="1200" dirty="0">
              <a:solidFill>
                <a:schemeClr val="bg1"/>
              </a:solidFill>
            </a:rPr>
            <a:t>Sharing is caring: in need of </a:t>
          </a:r>
          <a:r>
            <a:rPr lang="en-US" sz="4000" kern="1200" dirty="0">
              <a:solidFill>
                <a:schemeClr val="bg1"/>
              </a:solidFill>
              <a:sym typeface="Wingdings" panose="05000000000000000000" pitchFamily="2" charset="2"/>
            </a:rPr>
            <a:t>extensive access to the data (within/across organizations)</a:t>
          </a:r>
          <a:endParaRPr lang="en-BE" sz="4000" kern="1200" dirty="0">
            <a:solidFill>
              <a:schemeClr val="bg1"/>
            </a:solidFill>
          </a:endParaRPr>
        </a:p>
      </dgm:t>
    </dgm:pt>
    <dgm:pt modelId="{17554272-D073-42C5-B846-50315804C108}" type="parTrans" cxnId="{89D138FA-30CD-4FC2-AC56-F926F26BD1ED}">
      <dgm:prSet/>
      <dgm:spPr/>
      <dgm:t>
        <a:bodyPr/>
        <a:lstStyle/>
        <a:p>
          <a:endParaRPr lang="nl-NL"/>
        </a:p>
      </dgm:t>
    </dgm:pt>
    <dgm:pt modelId="{9183C1BC-BC01-48D5-A7A0-642EEA994BA9}" type="sibTrans" cxnId="{89D138FA-30CD-4FC2-AC56-F926F26BD1ED}">
      <dgm:prSet/>
      <dgm:spPr/>
      <dgm:t>
        <a:bodyPr/>
        <a:lstStyle/>
        <a:p>
          <a:endParaRPr lang="nl-NL"/>
        </a:p>
      </dgm:t>
    </dgm:pt>
    <dgm:pt modelId="{5E453ABC-2A60-4B15-8072-89095C20428E}">
      <dgm:prSet custT="1"/>
      <dgm:spPr>
        <a:ln>
          <a:noFill/>
        </a:ln>
      </dgm:spPr>
      <dgm:t>
        <a:bodyPr lIns="180000" tIns="180000" rIns="252000" bIns="288000"/>
        <a:lstStyle/>
        <a:p>
          <a:pPr marL="457200" lvl="1" indent="0" algn="l" defTabSz="1778000">
            <a:lnSpc>
              <a:spcPct val="90000"/>
            </a:lnSpc>
            <a:spcBef>
              <a:spcPct val="0"/>
            </a:spcBef>
            <a:spcAft>
              <a:spcPts val="1800"/>
            </a:spcAft>
            <a:buNone/>
            <a:tabLst>
              <a:tab pos="731838" algn="l"/>
            </a:tabLst>
          </a:pPr>
          <a:r>
            <a:rPr lang="en-GB" sz="4000" b="0" i="1" kern="1200" dirty="0">
              <a:solidFill>
                <a:schemeClr val="bg1"/>
              </a:solidFill>
            </a:rPr>
            <a:t>-	Processing</a:t>
          </a:r>
          <a:r>
            <a:rPr lang="en-GB" sz="4000" b="0" i="0" kern="1200" dirty="0">
              <a:solidFill>
                <a:schemeClr val="bg1"/>
              </a:solidFill>
            </a:rPr>
            <a:t>: </a:t>
          </a:r>
          <a:r>
            <a:rPr lang="en-GB" sz="4000" kern="1200" dirty="0">
              <a:solidFill>
                <a:schemeClr val="bg1"/>
              </a:solidFill>
            </a:rPr>
            <a:t>any operation performed 	on personal data</a:t>
          </a:r>
          <a:endParaRPr lang="en-BE" sz="4000" b="0" kern="1200" dirty="0">
            <a:solidFill>
              <a:srgbClr val="080808"/>
            </a:solidFill>
            <a:latin typeface="Roboto"/>
            <a:ea typeface="Helvetica Neue"/>
            <a:cs typeface="Helvetica Neue"/>
          </a:endParaRPr>
        </a:p>
      </dgm:t>
    </dgm:pt>
    <dgm:pt modelId="{DEC93350-215A-4418-918C-DB9F6C0B486F}" type="parTrans" cxnId="{AD291F2E-D7AF-4CE0-BE66-3950947FAD81}">
      <dgm:prSet/>
      <dgm:spPr/>
      <dgm:t>
        <a:bodyPr/>
        <a:lstStyle/>
        <a:p>
          <a:endParaRPr lang="nl-NL"/>
        </a:p>
      </dgm:t>
    </dgm:pt>
    <dgm:pt modelId="{8A2E5C66-7454-4D84-9B72-28E11A072033}" type="sibTrans" cxnId="{AD291F2E-D7AF-4CE0-BE66-3950947FAD81}">
      <dgm:prSet/>
      <dgm:spPr/>
      <dgm:t>
        <a:bodyPr/>
        <a:lstStyle/>
        <a:p>
          <a:endParaRPr lang="nl-NL"/>
        </a:p>
      </dgm:t>
    </dgm:pt>
    <dgm:pt modelId="{71B81F6E-436E-4ADB-9BD2-2FDA04D5E5FB}">
      <dgm:prSet custT="1"/>
      <dgm:spPr>
        <a:ln>
          <a:noFill/>
        </a:ln>
      </dgm:spPr>
      <dgm:t>
        <a:bodyPr lIns="180000" tIns="180000" rIns="252000" bIns="288000"/>
        <a:lstStyle/>
        <a:p>
          <a:pPr marL="285750" lvl="1" indent="-285750" algn="l" defTabSz="1778000">
            <a:lnSpc>
              <a:spcPct val="90000"/>
            </a:lnSpc>
            <a:spcBef>
              <a:spcPct val="0"/>
            </a:spcBef>
            <a:spcAft>
              <a:spcPts val="3600"/>
            </a:spcAft>
            <a:buChar char="•"/>
          </a:pPr>
          <a:r>
            <a:rPr lang="en-US" sz="4000" b="0" kern="1200" dirty="0">
              <a:solidFill>
                <a:schemeClr val="bg1"/>
              </a:solidFill>
            </a:rPr>
            <a:t>Additional requirements for the processing of genetic, biometric or health data (Data Protection Act 30/07/2018)</a:t>
          </a:r>
          <a:endParaRPr lang="en-BE" sz="4000" b="0" kern="1200" dirty="0">
            <a:solidFill>
              <a:srgbClr val="080808"/>
            </a:solidFill>
            <a:latin typeface="Roboto"/>
            <a:ea typeface="Helvetica Neue"/>
            <a:cs typeface="Helvetica Neue"/>
          </a:endParaRPr>
        </a:p>
      </dgm:t>
    </dgm:pt>
    <dgm:pt modelId="{93148D01-8025-4CDA-8396-BFB3EF423ABA}" type="parTrans" cxnId="{77431A96-FFEB-4D6D-ADE1-A03F7139BEF7}">
      <dgm:prSet/>
      <dgm:spPr/>
      <dgm:t>
        <a:bodyPr/>
        <a:lstStyle/>
        <a:p>
          <a:endParaRPr lang="nl-NL"/>
        </a:p>
      </dgm:t>
    </dgm:pt>
    <dgm:pt modelId="{16E2F057-EB57-4AFC-B693-9F9BBE996907}" type="sibTrans" cxnId="{77431A96-FFEB-4D6D-ADE1-A03F7139BEF7}">
      <dgm:prSet/>
      <dgm:spPr/>
      <dgm:t>
        <a:bodyPr/>
        <a:lstStyle/>
        <a:p>
          <a:endParaRPr lang="nl-NL"/>
        </a:p>
      </dgm:t>
    </dgm:pt>
    <dgm:pt modelId="{0278D3F7-5769-4FA4-8FF0-9F9F3004DD69}">
      <dgm:prSet custT="1"/>
      <dgm:spPr>
        <a:ln>
          <a:noFill/>
        </a:ln>
      </dgm:spPr>
      <dgm:t>
        <a:bodyPr lIns="180000" tIns="180000" rIns="252000" bIns="288000"/>
        <a:lstStyle/>
        <a:p>
          <a:pPr marL="285750" lvl="1" indent="-285750" algn="l" defTabSz="1778000">
            <a:lnSpc>
              <a:spcPct val="90000"/>
            </a:lnSpc>
            <a:spcBef>
              <a:spcPct val="0"/>
            </a:spcBef>
            <a:spcAft>
              <a:spcPts val="0"/>
            </a:spcAft>
            <a:buChar char="•"/>
          </a:pPr>
          <a:r>
            <a:rPr lang="en-GB" sz="4000" b="0" kern="1200" dirty="0">
              <a:solidFill>
                <a:schemeClr val="bg1"/>
              </a:solidFill>
            </a:rPr>
            <a:t>Exemption for the </a:t>
          </a:r>
          <a:r>
            <a:rPr lang="nl-NL" sz="4000" b="0" kern="1200" dirty="0">
              <a:solidFill>
                <a:schemeClr val="bg1"/>
              </a:solidFill>
            </a:rPr>
            <a:t>processing of personal data for scientific research</a:t>
          </a:r>
          <a:endParaRPr lang="en-BE" sz="4000" b="0" kern="1200" dirty="0">
            <a:solidFill>
              <a:srgbClr val="080808"/>
            </a:solidFill>
            <a:latin typeface="Roboto"/>
            <a:ea typeface="Helvetica Neue"/>
            <a:cs typeface="Helvetica Neue"/>
          </a:endParaRPr>
        </a:p>
      </dgm:t>
    </dgm:pt>
    <dgm:pt modelId="{186F9218-76D2-4F01-8B0A-B789DAAA167C}" type="parTrans" cxnId="{ACCB0B07-9D3A-49A9-B5A0-5A7AAEC51A0C}">
      <dgm:prSet/>
      <dgm:spPr/>
      <dgm:t>
        <a:bodyPr/>
        <a:lstStyle/>
        <a:p>
          <a:endParaRPr lang="nl-NL"/>
        </a:p>
      </dgm:t>
    </dgm:pt>
    <dgm:pt modelId="{F18ACD30-3C72-4503-A87B-D4218B107632}" type="sibTrans" cxnId="{ACCB0B07-9D3A-49A9-B5A0-5A7AAEC51A0C}">
      <dgm:prSet/>
      <dgm:spPr/>
      <dgm:t>
        <a:bodyPr/>
        <a:lstStyle/>
        <a:p>
          <a:endParaRPr lang="nl-NL"/>
        </a:p>
      </dgm:t>
    </dgm:pt>
    <dgm:pt modelId="{41BC9DF3-28AE-432A-9ACD-A654A289568B}">
      <dgm:prSet custT="1"/>
      <dgm:spPr>
        <a:ln>
          <a:noFill/>
        </a:ln>
      </dgm:spPr>
      <dgm:t>
        <a:bodyPr lIns="180000" tIns="180000" rIns="252000" bIns="288000"/>
        <a:lstStyle/>
        <a:p>
          <a:pPr marL="457200" lvl="1" indent="0" algn="l" defTabSz="1778000">
            <a:lnSpc>
              <a:spcPct val="90000"/>
            </a:lnSpc>
            <a:spcBef>
              <a:spcPct val="0"/>
            </a:spcBef>
            <a:spcAft>
              <a:spcPts val="3600"/>
            </a:spcAft>
            <a:buNone/>
            <a:tabLst>
              <a:tab pos="731838" algn="l"/>
            </a:tabLst>
          </a:pPr>
          <a:r>
            <a:rPr lang="en-GB" sz="4000" b="0" i="1" kern="1200" dirty="0">
              <a:solidFill>
                <a:schemeClr val="bg1"/>
              </a:solidFill>
            </a:rPr>
            <a:t>-	</a:t>
          </a:r>
          <a:r>
            <a:rPr lang="en-GB" sz="4000" i="1" kern="1200" dirty="0">
              <a:solidFill>
                <a:schemeClr val="bg1"/>
              </a:solidFill>
            </a:rPr>
            <a:t>Personal data</a:t>
          </a:r>
          <a:r>
            <a:rPr lang="en-GB" sz="4000" i="0" kern="1200" dirty="0">
              <a:solidFill>
                <a:schemeClr val="bg1"/>
              </a:solidFill>
            </a:rPr>
            <a:t>: a</a:t>
          </a:r>
          <a:r>
            <a:rPr lang="en-GB" sz="4000" b="0" i="0" kern="1200" dirty="0"/>
            <a:t>ny information relating 	to an identified or identifiable person</a:t>
          </a:r>
          <a:endParaRPr lang="en-BE" sz="4000" b="0" kern="1200" dirty="0">
            <a:solidFill>
              <a:srgbClr val="080808"/>
            </a:solidFill>
            <a:latin typeface="Roboto"/>
            <a:ea typeface="Helvetica Neue"/>
            <a:cs typeface="Helvetica Neue"/>
          </a:endParaRPr>
        </a:p>
      </dgm:t>
    </dgm:pt>
    <dgm:pt modelId="{D6A69054-A1CC-46A2-A264-F790E5E1DB45}" type="parTrans" cxnId="{3582A280-3DD5-451C-B8C7-2D3FA0E880CA}">
      <dgm:prSet/>
      <dgm:spPr/>
      <dgm:t>
        <a:bodyPr/>
        <a:lstStyle/>
        <a:p>
          <a:endParaRPr lang="nl-NL"/>
        </a:p>
      </dgm:t>
    </dgm:pt>
    <dgm:pt modelId="{C3FA3633-2ED3-4837-8B3C-C6396AC47F55}" type="sibTrans" cxnId="{3582A280-3DD5-451C-B8C7-2D3FA0E880CA}">
      <dgm:prSet/>
      <dgm:spPr/>
      <dgm:t>
        <a:bodyPr/>
        <a:lstStyle/>
        <a:p>
          <a:endParaRPr lang="nl-NL"/>
        </a:p>
      </dgm:t>
    </dgm:pt>
    <dgm:pt modelId="{A7AE2048-F58A-4ABC-95D9-07D973F99334}" type="pres">
      <dgm:prSet presAssocID="{73ED5E05-2E82-426F-A18C-53D7E8247279}" presName="Name0" presStyleCnt="0">
        <dgm:presLayoutVars>
          <dgm:dir/>
          <dgm:animLvl val="lvl"/>
          <dgm:resizeHandles val="exact"/>
        </dgm:presLayoutVars>
      </dgm:prSet>
      <dgm:spPr/>
    </dgm:pt>
    <dgm:pt modelId="{06F51DA7-1CFA-4FAD-86A1-3626FB9450AC}" type="pres">
      <dgm:prSet presAssocID="{F32296EE-DD21-40CE-AB4B-7931F3E9A29C}" presName="composite" presStyleCnt="0"/>
      <dgm:spPr/>
    </dgm:pt>
    <dgm:pt modelId="{8A3558B2-39FB-427A-8CA7-A8700350DD95}" type="pres">
      <dgm:prSet presAssocID="{F32296EE-DD21-40CE-AB4B-7931F3E9A29C}" presName="parTx" presStyleLbl="alignNode1" presStyleIdx="0" presStyleCnt="2" custScaleY="99000">
        <dgm:presLayoutVars>
          <dgm:chMax val="0"/>
          <dgm:chPref val="0"/>
          <dgm:bulletEnabled val="1"/>
        </dgm:presLayoutVars>
      </dgm:prSet>
      <dgm:spPr/>
    </dgm:pt>
    <dgm:pt modelId="{E5E3797E-A0C5-4908-BCEE-12D5D3435D41}" type="pres">
      <dgm:prSet presAssocID="{F32296EE-DD21-40CE-AB4B-7931F3E9A29C}" presName="desTx" presStyleLbl="alignAccFollowNode1" presStyleIdx="0" presStyleCnt="2">
        <dgm:presLayoutVars>
          <dgm:bulletEnabled val="1"/>
        </dgm:presLayoutVars>
      </dgm:prSet>
      <dgm:spPr/>
    </dgm:pt>
    <dgm:pt modelId="{499838E6-367A-4FA3-9DEE-DAD7CB79CA92}" type="pres">
      <dgm:prSet presAssocID="{3F0B0944-10CA-4D5E-A675-A71006C1CA0B}" presName="space" presStyleCnt="0"/>
      <dgm:spPr/>
    </dgm:pt>
    <dgm:pt modelId="{D8E62E8D-5510-4543-ABA2-498C24E33FE4}" type="pres">
      <dgm:prSet presAssocID="{2E617042-4274-45AD-ACE5-D51BD62F1324}" presName="composite" presStyleCnt="0"/>
      <dgm:spPr/>
    </dgm:pt>
    <dgm:pt modelId="{74994DC9-9241-4345-8C7D-3BAF6C6E9136}" type="pres">
      <dgm:prSet presAssocID="{2E617042-4274-45AD-ACE5-D51BD62F1324}" presName="parTx" presStyleLbl="alignNode1" presStyleIdx="1" presStyleCnt="2" custScaleY="99000">
        <dgm:presLayoutVars>
          <dgm:chMax val="0"/>
          <dgm:chPref val="0"/>
          <dgm:bulletEnabled val="1"/>
        </dgm:presLayoutVars>
      </dgm:prSet>
      <dgm:spPr/>
    </dgm:pt>
    <dgm:pt modelId="{686FFE90-8F4B-4716-80D1-38F685B7E470}" type="pres">
      <dgm:prSet presAssocID="{2E617042-4274-45AD-ACE5-D51BD62F1324}" presName="desTx" presStyleLbl="alignAccFollowNode1" presStyleIdx="1" presStyleCnt="2">
        <dgm:presLayoutVars>
          <dgm:bulletEnabled val="1"/>
        </dgm:presLayoutVars>
      </dgm:prSet>
      <dgm:spPr/>
    </dgm:pt>
  </dgm:ptLst>
  <dgm:cxnLst>
    <dgm:cxn modelId="{ACCB0B07-9D3A-49A9-B5A0-5A7AAEC51A0C}" srcId="{F32296EE-DD21-40CE-AB4B-7931F3E9A29C}" destId="{0278D3F7-5769-4FA4-8FF0-9F9F3004DD69}" srcOrd="5" destOrd="0" parTransId="{186F9218-76D2-4F01-8B0A-B789DAAA167C}" sibTransId="{F18ACD30-3C72-4503-A87B-D4218B107632}"/>
    <dgm:cxn modelId="{7AEFB425-482B-413C-9B40-7FA3A8F16A1D}" type="presOf" srcId="{5E453ABC-2A60-4B15-8072-89095C20428E}" destId="{E5E3797E-A0C5-4908-BCEE-12D5D3435D41}" srcOrd="0" destOrd="2" presId="urn:microsoft.com/office/officeart/2005/8/layout/hList1"/>
    <dgm:cxn modelId="{423BF82A-ADB6-4B3F-A0C3-C4119775F14E}" srcId="{1457BB46-BF10-47E4-B51B-C7C03FA5BF2D}" destId="{C226C16A-2D0C-428E-9965-FF3688ABFC82}" srcOrd="0" destOrd="0" parTransId="{B3428673-449A-4503-B238-9EF814686493}" sibTransId="{58DEE9E8-C15D-4D9E-8DC8-533BE1BC22DB}"/>
    <dgm:cxn modelId="{4857672B-C638-4646-8587-6BACC7047A7B}" srcId="{F32296EE-DD21-40CE-AB4B-7931F3E9A29C}" destId="{7AB3CC52-6F34-4EA8-9BAC-AF6AD258692F}" srcOrd="1" destOrd="0" parTransId="{48A0087C-689A-43A6-A4E0-A1DA4DE3A73D}" sibTransId="{181F6439-B04E-4D65-B864-9039C19803BE}"/>
    <dgm:cxn modelId="{AD291F2E-D7AF-4CE0-BE66-3950947FAD81}" srcId="{F32296EE-DD21-40CE-AB4B-7931F3E9A29C}" destId="{5E453ABC-2A60-4B15-8072-89095C20428E}" srcOrd="2" destOrd="0" parTransId="{DEC93350-215A-4418-918C-DB9F6C0B486F}" sibTransId="{8A2E5C66-7454-4D84-9B72-28E11A072033}"/>
    <dgm:cxn modelId="{D5615834-6543-4897-A4FF-F9320744D951}" srcId="{73ED5E05-2E82-426F-A18C-53D7E8247279}" destId="{2E617042-4274-45AD-ACE5-D51BD62F1324}" srcOrd="1" destOrd="0" parTransId="{70D13980-35E5-4A03-A6F5-D9039E88DF27}" sibTransId="{18F53918-3E96-4EAA-BAA6-9658B6B714FE}"/>
    <dgm:cxn modelId="{2635F940-A486-4A7C-B19C-91CE8F900D5D}" type="presOf" srcId="{5751D5EF-0707-49CB-9EE3-5E03FABDC1B4}" destId="{E5E3797E-A0C5-4908-BCEE-12D5D3435D41}" srcOrd="0" destOrd="0" presId="urn:microsoft.com/office/officeart/2005/8/layout/hList1"/>
    <dgm:cxn modelId="{0621016D-8299-40D0-827C-EBCD1FCFA392}" type="presOf" srcId="{0278D3F7-5769-4FA4-8FF0-9F9F3004DD69}" destId="{E5E3797E-A0C5-4908-BCEE-12D5D3435D41}" srcOrd="0" destOrd="5" presId="urn:microsoft.com/office/officeart/2005/8/layout/hList1"/>
    <dgm:cxn modelId="{C10D6951-3960-43D5-B96E-21E055FB65C1}" type="presOf" srcId="{2FCD0C48-9213-485D-A76D-4CBD214D7317}" destId="{686FFE90-8F4B-4716-80D1-38F685B7E470}" srcOrd="0" destOrd="3" presId="urn:microsoft.com/office/officeart/2005/8/layout/hList1"/>
    <dgm:cxn modelId="{144CEA55-1966-43B5-99EA-7F7B18706818}" srcId="{2E617042-4274-45AD-ACE5-D51BD62F1324}" destId="{1457BB46-BF10-47E4-B51B-C7C03FA5BF2D}" srcOrd="1" destOrd="0" parTransId="{0217AD5F-B595-4409-9DE7-CCC7FFAF2828}" sibTransId="{879BC9E9-2DED-41C0-8D58-CF9B93AAB132}"/>
    <dgm:cxn modelId="{C509087C-5A55-4BDF-BBF3-AACC068161AC}" type="presOf" srcId="{41BC9DF3-28AE-432A-9ACD-A654A289568B}" destId="{E5E3797E-A0C5-4908-BCEE-12D5D3435D41}" srcOrd="0" destOrd="3" presId="urn:microsoft.com/office/officeart/2005/8/layout/hList1"/>
    <dgm:cxn modelId="{3582A280-3DD5-451C-B8C7-2D3FA0E880CA}" srcId="{F32296EE-DD21-40CE-AB4B-7931F3E9A29C}" destId="{41BC9DF3-28AE-432A-9ACD-A654A289568B}" srcOrd="3" destOrd="0" parTransId="{D6A69054-A1CC-46A2-A264-F790E5E1DB45}" sibTransId="{C3FA3633-2ED3-4837-8B3C-C6396AC47F55}"/>
    <dgm:cxn modelId="{CEAEBB8E-0CA7-4318-AEBF-F466D8B33AFD}" type="presOf" srcId="{F32296EE-DD21-40CE-AB4B-7931F3E9A29C}" destId="{8A3558B2-39FB-427A-8CA7-A8700350DD95}" srcOrd="0" destOrd="0" presId="urn:microsoft.com/office/officeart/2005/8/layout/hList1"/>
    <dgm:cxn modelId="{77431A96-FFEB-4D6D-ADE1-A03F7139BEF7}" srcId="{F32296EE-DD21-40CE-AB4B-7931F3E9A29C}" destId="{71B81F6E-436E-4ADB-9BD2-2FDA04D5E5FB}" srcOrd="4" destOrd="0" parTransId="{93148D01-8025-4CDA-8396-BFB3EF423ABA}" sibTransId="{16E2F057-EB57-4AFC-B693-9F9BBE996907}"/>
    <dgm:cxn modelId="{962D3FA0-96B1-47C9-BA6C-D041A848DD57}" type="presOf" srcId="{73ED5E05-2E82-426F-A18C-53D7E8247279}" destId="{A7AE2048-F58A-4ABC-95D9-07D973F99334}" srcOrd="0" destOrd="0" presId="urn:microsoft.com/office/officeart/2005/8/layout/hList1"/>
    <dgm:cxn modelId="{C52E3BA2-0EF6-4DC6-8C73-AE71FF1F22A9}" type="presOf" srcId="{BF5CE142-7855-4493-A585-F9769CFE456F}" destId="{686FFE90-8F4B-4716-80D1-38F685B7E470}" srcOrd="0" destOrd="0" presId="urn:microsoft.com/office/officeart/2005/8/layout/hList1"/>
    <dgm:cxn modelId="{EAC1A2A5-73CA-4785-A577-5B4031DFD4A9}" srcId="{F32296EE-DD21-40CE-AB4B-7931F3E9A29C}" destId="{5751D5EF-0707-49CB-9EE3-5E03FABDC1B4}" srcOrd="0" destOrd="0" parTransId="{EF30F101-0E26-4DFB-90E9-8FDAA9D21E65}" sibTransId="{B69B3E90-8A5F-442C-8494-EAFBB0BCD443}"/>
    <dgm:cxn modelId="{D329E8B5-1EDC-4D64-A3EF-10EEDDD0906B}" srcId="{2E617042-4274-45AD-ACE5-D51BD62F1324}" destId="{BF5CE142-7855-4493-A585-F9769CFE456F}" srcOrd="0" destOrd="0" parTransId="{003E669E-5B8E-49AC-889B-CAA10E6212F8}" sibTransId="{B734E43F-B33E-405F-B97D-10B3B21369B8}"/>
    <dgm:cxn modelId="{1D512ABE-5D19-4EFB-8D0F-49DBA220BEA1}" srcId="{73ED5E05-2E82-426F-A18C-53D7E8247279}" destId="{F32296EE-DD21-40CE-AB4B-7931F3E9A29C}" srcOrd="0" destOrd="0" parTransId="{076F7317-0EF6-4F58-9823-FE14B88E4257}" sibTransId="{3F0B0944-10CA-4D5E-A675-A71006C1CA0B}"/>
    <dgm:cxn modelId="{BF9244C2-FB6D-4071-8118-DDD179E17F82}" type="presOf" srcId="{71B81F6E-436E-4ADB-9BD2-2FDA04D5E5FB}" destId="{E5E3797E-A0C5-4908-BCEE-12D5D3435D41}" srcOrd="0" destOrd="4" presId="urn:microsoft.com/office/officeart/2005/8/layout/hList1"/>
    <dgm:cxn modelId="{D1305BC7-2B4C-4D76-90F3-46BE7D045C07}" type="presOf" srcId="{C226C16A-2D0C-428E-9965-FF3688ABFC82}" destId="{686FFE90-8F4B-4716-80D1-38F685B7E470}" srcOrd="0" destOrd="2" presId="urn:microsoft.com/office/officeart/2005/8/layout/hList1"/>
    <dgm:cxn modelId="{FB74F2CF-F301-44DB-9D8F-C7BA2ADB4EC3}" type="presOf" srcId="{2E617042-4274-45AD-ACE5-D51BD62F1324}" destId="{74994DC9-9241-4345-8C7D-3BAF6C6E9136}" srcOrd="0" destOrd="0" presId="urn:microsoft.com/office/officeart/2005/8/layout/hList1"/>
    <dgm:cxn modelId="{F793D1F1-F007-4F1C-A6D4-B362D8E31FAD}" type="presOf" srcId="{7AB3CC52-6F34-4EA8-9BAC-AF6AD258692F}" destId="{E5E3797E-A0C5-4908-BCEE-12D5D3435D41}" srcOrd="0" destOrd="1" presId="urn:microsoft.com/office/officeart/2005/8/layout/hList1"/>
    <dgm:cxn modelId="{48E09AF5-F56F-4243-B777-E13F9ABB2CE0}" type="presOf" srcId="{1457BB46-BF10-47E4-B51B-C7C03FA5BF2D}" destId="{686FFE90-8F4B-4716-80D1-38F685B7E470}" srcOrd="0" destOrd="1" presId="urn:microsoft.com/office/officeart/2005/8/layout/hList1"/>
    <dgm:cxn modelId="{89D138FA-30CD-4FC2-AC56-F926F26BD1ED}" srcId="{1457BB46-BF10-47E4-B51B-C7C03FA5BF2D}" destId="{2FCD0C48-9213-485D-A76D-4CBD214D7317}" srcOrd="1" destOrd="0" parTransId="{17554272-D073-42C5-B846-50315804C108}" sibTransId="{9183C1BC-BC01-48D5-A7A0-642EEA994BA9}"/>
    <dgm:cxn modelId="{6BD5F23E-E039-41D7-934F-C4D386B9BDC8}" type="presParOf" srcId="{A7AE2048-F58A-4ABC-95D9-07D973F99334}" destId="{06F51DA7-1CFA-4FAD-86A1-3626FB9450AC}" srcOrd="0" destOrd="0" presId="urn:microsoft.com/office/officeart/2005/8/layout/hList1"/>
    <dgm:cxn modelId="{FB8B11F5-CDED-4FF0-81FD-102921CCA414}" type="presParOf" srcId="{06F51DA7-1CFA-4FAD-86A1-3626FB9450AC}" destId="{8A3558B2-39FB-427A-8CA7-A8700350DD95}" srcOrd="0" destOrd="0" presId="urn:microsoft.com/office/officeart/2005/8/layout/hList1"/>
    <dgm:cxn modelId="{CDB94805-46D1-47B6-86A4-9699B8C7553C}" type="presParOf" srcId="{06F51DA7-1CFA-4FAD-86A1-3626FB9450AC}" destId="{E5E3797E-A0C5-4908-BCEE-12D5D3435D41}" srcOrd="1" destOrd="0" presId="urn:microsoft.com/office/officeart/2005/8/layout/hList1"/>
    <dgm:cxn modelId="{6C1973D9-AB6C-4515-8EB8-9738AC1752AC}" type="presParOf" srcId="{A7AE2048-F58A-4ABC-95D9-07D973F99334}" destId="{499838E6-367A-4FA3-9DEE-DAD7CB79CA92}" srcOrd="1" destOrd="0" presId="urn:microsoft.com/office/officeart/2005/8/layout/hList1"/>
    <dgm:cxn modelId="{8B318EA0-82B4-4D6C-89CC-F32A3CCCC8AB}" type="presParOf" srcId="{A7AE2048-F58A-4ABC-95D9-07D973F99334}" destId="{D8E62E8D-5510-4543-ABA2-498C24E33FE4}" srcOrd="2" destOrd="0" presId="urn:microsoft.com/office/officeart/2005/8/layout/hList1"/>
    <dgm:cxn modelId="{DC6CC1F0-937C-46A8-9002-553E43902664}" type="presParOf" srcId="{D8E62E8D-5510-4543-ABA2-498C24E33FE4}" destId="{74994DC9-9241-4345-8C7D-3BAF6C6E9136}" srcOrd="0" destOrd="0" presId="urn:microsoft.com/office/officeart/2005/8/layout/hList1"/>
    <dgm:cxn modelId="{E4CC7F37-6D17-444F-8840-0344C552AE2B}" type="presParOf" srcId="{D8E62E8D-5510-4543-ABA2-498C24E33FE4}" destId="{686FFE90-8F4B-4716-80D1-38F685B7E470}" srcOrd="1" destOrd="0" presId="urn:microsoft.com/office/officeart/2005/8/layout/hList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558B2-39FB-427A-8CA7-A8700350DD95}">
      <dsp:nvSpPr>
        <dsp:cNvPr id="0" name=""/>
        <dsp:cNvSpPr/>
      </dsp:nvSpPr>
      <dsp:spPr>
        <a:xfrm>
          <a:off x="11536" y="-492433"/>
          <a:ext cx="10256696" cy="1118576"/>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en-GB" sz="5400" kern="1200" dirty="0">
              <a:solidFill>
                <a:schemeClr val="bg1"/>
              </a:solidFill>
              <a:latin typeface="Playfair Display Medium" pitchFamily="2" charset="0"/>
            </a:rPr>
            <a:t>What does the GDPR say?</a:t>
          </a:r>
          <a:endParaRPr lang="en-BE" sz="5400" kern="1200" dirty="0">
            <a:solidFill>
              <a:schemeClr val="bg1"/>
            </a:solidFill>
            <a:latin typeface="Playfair Display Medium" pitchFamily="2" charset="0"/>
          </a:endParaRPr>
        </a:p>
      </dsp:txBody>
      <dsp:txXfrm>
        <a:off x="11536" y="-492433"/>
        <a:ext cx="10256696" cy="1118576"/>
      </dsp:txXfrm>
    </dsp:sp>
    <dsp:sp modelId="{E5E3797E-A0C5-4908-BCEE-12D5D3435D41}">
      <dsp:nvSpPr>
        <dsp:cNvPr id="0" name=""/>
        <dsp:cNvSpPr/>
      </dsp:nvSpPr>
      <dsp:spPr>
        <a:xfrm>
          <a:off x="11536" y="631792"/>
          <a:ext cx="10256696" cy="9003599"/>
        </a:xfrm>
        <a:prstGeom prst="rect">
          <a:avLst/>
        </a:prstGeom>
        <a:solidFill>
          <a:schemeClr val="accent2">
            <a:tint val="40000"/>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000" tIns="180000" rIns="252000" bIns="288000" numCol="1" spcCol="1270" anchor="t" anchorCtr="0">
          <a:noAutofit/>
        </a:bodyPr>
        <a:lstStyle/>
        <a:p>
          <a:pPr marL="285750" lvl="1" indent="-285750" algn="l" defTabSz="1778000">
            <a:lnSpc>
              <a:spcPct val="90000"/>
            </a:lnSpc>
            <a:spcBef>
              <a:spcPct val="0"/>
            </a:spcBef>
            <a:spcAft>
              <a:spcPts val="3600"/>
            </a:spcAft>
            <a:buChar char="•"/>
          </a:pPr>
          <a:r>
            <a:rPr lang="en-GB" sz="4000" b="1" kern="1200" dirty="0">
              <a:solidFill>
                <a:srgbClr val="080808"/>
              </a:solidFill>
              <a:latin typeface="Roboto"/>
              <a:ea typeface="Helvetica Neue"/>
              <a:cs typeface="Helvetica Neue"/>
            </a:rPr>
            <a:t>Aim: </a:t>
          </a:r>
          <a:r>
            <a:rPr lang="nl-NL" sz="4000" b="0" kern="1200" dirty="0">
              <a:solidFill>
                <a:srgbClr val="080808"/>
              </a:solidFill>
              <a:latin typeface="Roboto"/>
              <a:ea typeface="Helvetica Neue"/>
              <a:cs typeface="Helvetica Neue"/>
            </a:rPr>
            <a:t>protect individuals and </a:t>
          </a:r>
          <a:r>
            <a:rPr lang="en-GB" sz="4000" b="0" kern="1200" dirty="0">
              <a:solidFill>
                <a:srgbClr val="080808"/>
              </a:solidFill>
              <a:latin typeface="Roboto"/>
              <a:ea typeface="Helvetica Neue"/>
              <a:cs typeface="Helvetica Neue"/>
            </a:rPr>
            <a:t>give them </a:t>
          </a:r>
          <a:r>
            <a:rPr lang="en-US" sz="4000" b="0" kern="1200" dirty="0">
              <a:solidFill>
                <a:srgbClr val="080808"/>
              </a:solidFill>
              <a:latin typeface="Roboto"/>
              <a:ea typeface="Helvetica Neue"/>
              <a:cs typeface="Helvetica Neue"/>
            </a:rPr>
            <a:t>control over their personal data</a:t>
          </a:r>
          <a:endParaRPr lang="en-BE" sz="4000" b="0" kern="1200" dirty="0">
            <a:solidFill>
              <a:srgbClr val="080808"/>
            </a:solidFill>
            <a:latin typeface="Roboto"/>
            <a:ea typeface="Helvetica Neue"/>
            <a:cs typeface="Helvetica Neue"/>
          </a:endParaRPr>
        </a:p>
        <a:p>
          <a:pPr marL="285750" lvl="1" indent="-285750" algn="l" defTabSz="1778000">
            <a:lnSpc>
              <a:spcPct val="90000"/>
            </a:lnSpc>
            <a:spcBef>
              <a:spcPct val="0"/>
            </a:spcBef>
            <a:spcAft>
              <a:spcPts val="1800"/>
            </a:spcAft>
            <a:buChar char="•"/>
          </a:pPr>
          <a:r>
            <a:rPr lang="en-GB" sz="4000" b="1" kern="1200" dirty="0">
              <a:solidFill>
                <a:srgbClr val="080808"/>
              </a:solidFill>
              <a:latin typeface="Roboto"/>
              <a:ea typeface="Helvetica Neue"/>
              <a:cs typeface="Helvetica Neue"/>
            </a:rPr>
            <a:t>Scope: </a:t>
          </a:r>
          <a:r>
            <a:rPr lang="en-GB" sz="4000" b="0" kern="1200" dirty="0">
              <a:solidFill>
                <a:srgbClr val="080808"/>
              </a:solidFill>
              <a:latin typeface="Roboto"/>
              <a:ea typeface="Helvetica Neue"/>
              <a:cs typeface="Helvetica Neue"/>
            </a:rPr>
            <a:t>[TCB = P + PD = GDPR]</a:t>
          </a:r>
          <a:endParaRPr lang="en-BE" sz="4000" b="0" kern="1200" dirty="0">
            <a:solidFill>
              <a:srgbClr val="080808"/>
            </a:solidFill>
            <a:latin typeface="Roboto"/>
            <a:ea typeface="Helvetica Neue"/>
            <a:cs typeface="Helvetica Neue"/>
          </a:endParaRPr>
        </a:p>
        <a:p>
          <a:pPr marL="457200" lvl="1" indent="0" algn="l" defTabSz="1778000">
            <a:lnSpc>
              <a:spcPct val="90000"/>
            </a:lnSpc>
            <a:spcBef>
              <a:spcPct val="0"/>
            </a:spcBef>
            <a:spcAft>
              <a:spcPts val="1800"/>
            </a:spcAft>
            <a:buNone/>
            <a:tabLst>
              <a:tab pos="731838" algn="l"/>
            </a:tabLst>
          </a:pPr>
          <a:r>
            <a:rPr lang="en-GB" sz="4000" b="0" i="1" kern="1200" dirty="0">
              <a:solidFill>
                <a:schemeClr val="bg1"/>
              </a:solidFill>
            </a:rPr>
            <a:t>-	Processing</a:t>
          </a:r>
          <a:r>
            <a:rPr lang="en-GB" sz="4000" b="0" i="0" kern="1200" dirty="0">
              <a:solidFill>
                <a:schemeClr val="bg1"/>
              </a:solidFill>
            </a:rPr>
            <a:t>: </a:t>
          </a:r>
          <a:r>
            <a:rPr lang="en-GB" sz="4000" kern="1200" dirty="0">
              <a:solidFill>
                <a:schemeClr val="bg1"/>
              </a:solidFill>
            </a:rPr>
            <a:t>any operation performed 	on personal data</a:t>
          </a:r>
          <a:endParaRPr lang="en-BE" sz="4000" b="0" kern="1200" dirty="0">
            <a:solidFill>
              <a:srgbClr val="080808"/>
            </a:solidFill>
            <a:latin typeface="Roboto"/>
            <a:ea typeface="Helvetica Neue"/>
            <a:cs typeface="Helvetica Neue"/>
          </a:endParaRPr>
        </a:p>
        <a:p>
          <a:pPr marL="457200" lvl="1" indent="0" algn="l" defTabSz="1778000">
            <a:lnSpc>
              <a:spcPct val="90000"/>
            </a:lnSpc>
            <a:spcBef>
              <a:spcPct val="0"/>
            </a:spcBef>
            <a:spcAft>
              <a:spcPts val="3600"/>
            </a:spcAft>
            <a:buNone/>
            <a:tabLst>
              <a:tab pos="731838" algn="l"/>
            </a:tabLst>
          </a:pPr>
          <a:r>
            <a:rPr lang="en-GB" sz="4000" b="0" i="1" kern="1200" dirty="0">
              <a:solidFill>
                <a:schemeClr val="bg1"/>
              </a:solidFill>
            </a:rPr>
            <a:t>-	</a:t>
          </a:r>
          <a:r>
            <a:rPr lang="en-GB" sz="4000" i="1" kern="1200" dirty="0">
              <a:solidFill>
                <a:schemeClr val="bg1"/>
              </a:solidFill>
            </a:rPr>
            <a:t>Personal data</a:t>
          </a:r>
          <a:r>
            <a:rPr lang="en-GB" sz="4000" i="0" kern="1200" dirty="0">
              <a:solidFill>
                <a:schemeClr val="bg1"/>
              </a:solidFill>
            </a:rPr>
            <a:t>: a</a:t>
          </a:r>
          <a:r>
            <a:rPr lang="en-GB" sz="4000" b="0" i="0" kern="1200" dirty="0"/>
            <a:t>ny information relating 	to an identified or identifiable person</a:t>
          </a:r>
          <a:endParaRPr lang="en-BE" sz="4000" b="0" kern="1200" dirty="0">
            <a:solidFill>
              <a:srgbClr val="080808"/>
            </a:solidFill>
            <a:latin typeface="Roboto"/>
            <a:ea typeface="Helvetica Neue"/>
            <a:cs typeface="Helvetica Neue"/>
          </a:endParaRPr>
        </a:p>
        <a:p>
          <a:pPr marL="285750" lvl="1" indent="-285750" algn="l" defTabSz="1778000">
            <a:lnSpc>
              <a:spcPct val="90000"/>
            </a:lnSpc>
            <a:spcBef>
              <a:spcPct val="0"/>
            </a:spcBef>
            <a:spcAft>
              <a:spcPts val="3600"/>
            </a:spcAft>
            <a:buChar char="•"/>
          </a:pPr>
          <a:r>
            <a:rPr lang="en-US" sz="4000" b="0" kern="1200" dirty="0">
              <a:solidFill>
                <a:schemeClr val="bg1"/>
              </a:solidFill>
            </a:rPr>
            <a:t>Additional requirements for the processing of genetic, biometric or health data (Data Protection Act 30/07/2018)</a:t>
          </a:r>
          <a:endParaRPr lang="en-BE" sz="4000" b="0" kern="1200" dirty="0">
            <a:solidFill>
              <a:srgbClr val="080808"/>
            </a:solidFill>
            <a:latin typeface="Roboto"/>
            <a:ea typeface="Helvetica Neue"/>
            <a:cs typeface="Helvetica Neue"/>
          </a:endParaRPr>
        </a:p>
        <a:p>
          <a:pPr marL="285750" lvl="1" indent="-285750" algn="l" defTabSz="1778000">
            <a:lnSpc>
              <a:spcPct val="90000"/>
            </a:lnSpc>
            <a:spcBef>
              <a:spcPct val="0"/>
            </a:spcBef>
            <a:spcAft>
              <a:spcPts val="0"/>
            </a:spcAft>
            <a:buChar char="•"/>
          </a:pPr>
          <a:r>
            <a:rPr lang="en-GB" sz="4000" b="0" kern="1200" dirty="0">
              <a:solidFill>
                <a:schemeClr val="bg1"/>
              </a:solidFill>
            </a:rPr>
            <a:t>Exemption for the </a:t>
          </a:r>
          <a:r>
            <a:rPr lang="nl-NL" sz="4000" b="0" kern="1200" dirty="0">
              <a:solidFill>
                <a:schemeClr val="bg1"/>
              </a:solidFill>
            </a:rPr>
            <a:t>processing of personal data for scientific research</a:t>
          </a:r>
          <a:endParaRPr lang="en-BE" sz="4000" b="0" kern="1200" dirty="0">
            <a:solidFill>
              <a:srgbClr val="080808"/>
            </a:solidFill>
            <a:latin typeface="Roboto"/>
            <a:ea typeface="Helvetica Neue"/>
            <a:cs typeface="Helvetica Neue"/>
          </a:endParaRPr>
        </a:p>
      </dsp:txBody>
      <dsp:txXfrm>
        <a:off x="11536" y="631792"/>
        <a:ext cx="10256696" cy="9003599"/>
      </dsp:txXfrm>
    </dsp:sp>
    <dsp:sp modelId="{74994DC9-9241-4345-8C7D-3BAF6C6E9136}">
      <dsp:nvSpPr>
        <dsp:cNvPr id="0" name=""/>
        <dsp:cNvSpPr/>
      </dsp:nvSpPr>
      <dsp:spPr>
        <a:xfrm>
          <a:off x="11702767" y="-486812"/>
          <a:ext cx="10256696" cy="1107390"/>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en-GB" sz="5400" kern="1200" dirty="0">
              <a:solidFill>
                <a:schemeClr val="bg1"/>
              </a:solidFill>
              <a:latin typeface="Playfair Display Medium" pitchFamily="2" charset="0"/>
            </a:rPr>
            <a:t>Reality on the ground?</a:t>
          </a:r>
          <a:endParaRPr lang="en-BE" sz="5400" kern="1200" dirty="0">
            <a:solidFill>
              <a:schemeClr val="bg1"/>
            </a:solidFill>
            <a:latin typeface="Playfair Display Medium" pitchFamily="2" charset="0"/>
          </a:endParaRPr>
        </a:p>
      </dsp:txBody>
      <dsp:txXfrm>
        <a:off x="11702767" y="-486812"/>
        <a:ext cx="10256696" cy="1107390"/>
      </dsp:txXfrm>
    </dsp:sp>
    <dsp:sp modelId="{686FFE90-8F4B-4716-80D1-38F685B7E470}">
      <dsp:nvSpPr>
        <dsp:cNvPr id="0" name=""/>
        <dsp:cNvSpPr/>
      </dsp:nvSpPr>
      <dsp:spPr>
        <a:xfrm>
          <a:off x="11702767" y="626171"/>
          <a:ext cx="10256696" cy="9003599"/>
        </a:xfrm>
        <a:prstGeom prst="rect">
          <a:avLst/>
        </a:prstGeom>
        <a:solidFill>
          <a:srgbClr val="F8EEEF">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000" tIns="180000" rIns="252000" bIns="288000" numCol="1" spcCol="1270" anchor="t" anchorCtr="0">
          <a:noAutofit/>
        </a:bodyPr>
        <a:lstStyle/>
        <a:p>
          <a:pPr marL="285750" lvl="1" indent="-285750" algn="l" defTabSz="1778000">
            <a:lnSpc>
              <a:spcPct val="90000"/>
            </a:lnSpc>
            <a:spcBef>
              <a:spcPct val="0"/>
            </a:spcBef>
            <a:spcAft>
              <a:spcPts val="3600"/>
            </a:spcAft>
            <a:buChar char="•"/>
          </a:pPr>
          <a:r>
            <a:rPr lang="en-GB" sz="4000" b="1" kern="1200" dirty="0">
              <a:solidFill>
                <a:schemeClr val="bg1"/>
              </a:solidFill>
            </a:rPr>
            <a:t>Aim: </a:t>
          </a:r>
          <a:r>
            <a:rPr lang="en-GB" sz="4000" b="0" kern="1200" dirty="0">
              <a:solidFill>
                <a:schemeClr val="bg1"/>
              </a:solidFill>
            </a:rPr>
            <a:t>improve the health </a:t>
          </a:r>
          <a:r>
            <a:rPr lang="en-GB" sz="4000" kern="1200" dirty="0">
              <a:solidFill>
                <a:schemeClr val="bg1"/>
              </a:solidFill>
            </a:rPr>
            <a:t>of patients by ensuring the </a:t>
          </a:r>
          <a:r>
            <a:rPr lang="en-US" sz="4000" b="0" kern="1200" dirty="0">
              <a:solidFill>
                <a:srgbClr val="080808"/>
              </a:solidFill>
              <a:latin typeface="Roboto"/>
              <a:ea typeface="Helvetica Neue"/>
              <a:cs typeface="Helvetica Neue"/>
              <a:sym typeface="Wingdings" panose="05000000000000000000" pitchFamily="2" charset="2"/>
            </a:rPr>
            <a:t>availability, </a:t>
          </a:r>
          <a:r>
            <a:rPr lang="en-US" sz="4000" b="0" kern="1200" dirty="0">
              <a:solidFill>
                <a:srgbClr val="080808"/>
              </a:solidFill>
              <a:latin typeface="Roboto"/>
              <a:ea typeface="Helvetica Neue"/>
              <a:cs typeface="Helvetica Neue"/>
            </a:rPr>
            <a:t>safety and quality of organs, tissues and cells</a:t>
          </a:r>
          <a:endParaRPr lang="en-BE" sz="4000" kern="1200" dirty="0">
            <a:solidFill>
              <a:schemeClr val="bg1"/>
            </a:solidFill>
          </a:endParaRPr>
        </a:p>
        <a:p>
          <a:pPr marL="285750" lvl="1" indent="-285750" algn="l" defTabSz="1778000">
            <a:lnSpc>
              <a:spcPct val="90000"/>
            </a:lnSpc>
            <a:spcBef>
              <a:spcPct val="0"/>
            </a:spcBef>
            <a:spcAft>
              <a:spcPts val="1800"/>
            </a:spcAft>
            <a:buChar char="•"/>
          </a:pPr>
          <a:r>
            <a:rPr lang="en-US" sz="4000" b="1" kern="1200" dirty="0">
              <a:solidFill>
                <a:schemeClr val="bg1"/>
              </a:solidFill>
              <a:sym typeface="Wingdings" panose="05000000000000000000" pitchFamily="2" charset="2"/>
            </a:rPr>
            <a:t>Challenges:</a:t>
          </a:r>
          <a:endParaRPr lang="en-BE" sz="4000" b="1" kern="1200" dirty="0">
            <a:solidFill>
              <a:schemeClr val="bg1"/>
            </a:solidFill>
          </a:endParaRPr>
        </a:p>
        <a:p>
          <a:pPr marL="571500" lvl="2" indent="-285750" algn="l" defTabSz="1778000">
            <a:lnSpc>
              <a:spcPct val="90000"/>
            </a:lnSpc>
            <a:spcBef>
              <a:spcPct val="0"/>
            </a:spcBef>
            <a:spcAft>
              <a:spcPts val="1800"/>
            </a:spcAft>
            <a:buChar char="•"/>
          </a:pPr>
          <a:r>
            <a:rPr lang="en-US" sz="4000" kern="1200" dirty="0">
              <a:solidFill>
                <a:schemeClr val="bg1"/>
              </a:solidFill>
              <a:sym typeface="Wingdings" panose="05000000000000000000" pitchFamily="2" charset="2"/>
            </a:rPr>
            <a:t>Time pressure: in need of rapid access to the data</a:t>
          </a:r>
          <a:endParaRPr lang="en-BE" sz="4000" kern="1200" dirty="0">
            <a:solidFill>
              <a:schemeClr val="bg1"/>
            </a:solidFill>
          </a:endParaRPr>
        </a:p>
        <a:p>
          <a:pPr marL="571500" lvl="2" indent="-285750" algn="l" defTabSz="1778000">
            <a:lnSpc>
              <a:spcPct val="90000"/>
            </a:lnSpc>
            <a:spcBef>
              <a:spcPct val="0"/>
            </a:spcBef>
            <a:spcAft>
              <a:spcPts val="3600"/>
            </a:spcAft>
            <a:buChar char="•"/>
          </a:pPr>
          <a:r>
            <a:rPr lang="en-US" sz="4000" kern="1200" dirty="0">
              <a:solidFill>
                <a:schemeClr val="bg1"/>
              </a:solidFill>
            </a:rPr>
            <a:t>Sharing is caring: in need of </a:t>
          </a:r>
          <a:r>
            <a:rPr lang="en-US" sz="4000" kern="1200" dirty="0">
              <a:solidFill>
                <a:schemeClr val="bg1"/>
              </a:solidFill>
              <a:sym typeface="Wingdings" panose="05000000000000000000" pitchFamily="2" charset="2"/>
            </a:rPr>
            <a:t>extensive access to the data (within/across organizations)</a:t>
          </a:r>
          <a:endParaRPr lang="en-BE" sz="4000" kern="1200" dirty="0">
            <a:solidFill>
              <a:schemeClr val="bg1"/>
            </a:solidFill>
          </a:endParaRPr>
        </a:p>
      </dsp:txBody>
      <dsp:txXfrm>
        <a:off x="11702767" y="626171"/>
        <a:ext cx="10256696" cy="90035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487839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3389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40601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sym typeface="Wingdings" panose="05000000000000000000" pitchFamily="2" charset="2"/>
            </a:endParaRPr>
          </a:p>
        </p:txBody>
      </p:sp>
    </p:spTree>
    <p:extLst>
      <p:ext uri="{BB962C8B-B14F-4D97-AF65-F5344CB8AC3E}">
        <p14:creationId xmlns:p14="http://schemas.microsoft.com/office/powerpoint/2010/main" val="1501277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376352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857450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313275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240673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150360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248651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91412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sz="1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076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72933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a:p>
        </p:txBody>
      </p:sp>
    </p:spTree>
    <p:extLst>
      <p:ext uri="{BB962C8B-B14F-4D97-AF65-F5344CB8AC3E}">
        <p14:creationId xmlns:p14="http://schemas.microsoft.com/office/powerpoint/2010/main" val="370759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a:p>
        </p:txBody>
      </p:sp>
    </p:spTree>
    <p:extLst>
      <p:ext uri="{BB962C8B-B14F-4D97-AF65-F5344CB8AC3E}">
        <p14:creationId xmlns:p14="http://schemas.microsoft.com/office/powerpoint/2010/main" val="3241787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0200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6089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82504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360297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nl-NL"/>
          </a:p>
        </p:txBody>
      </p:sp>
    </p:spTree>
    <p:extLst>
      <p:ext uri="{BB962C8B-B14F-4D97-AF65-F5344CB8AC3E}">
        <p14:creationId xmlns:p14="http://schemas.microsoft.com/office/powerpoint/2010/main" val="192366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3509061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204A6-AF53-C232-8AE8-2C813EBE1695}"/>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D234F017-5BCD-208C-9E9B-398A898A50E1}"/>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8BE1D7C8-D18A-B125-1A26-903F98610B29}"/>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8C407755-7780-4CEF-97F6-F17AECE82E44}"/>
              </a:ext>
            </a:extLst>
          </p:cNvPr>
          <p:cNvSpPr>
            <a:spLocks noGrp="1"/>
          </p:cNvSpPr>
          <p:nvPr>
            <p:ph type="dt" sz="half" idx="10"/>
          </p:nvPr>
        </p:nvSpPr>
        <p:spPr/>
        <p:txBody>
          <a:bodyPr/>
          <a:lstStyle/>
          <a:p>
            <a:endParaRPr lang="en-BE"/>
          </a:p>
        </p:txBody>
      </p:sp>
      <p:sp>
        <p:nvSpPr>
          <p:cNvPr id="6" name="Footer Placeholder 5">
            <a:extLst>
              <a:ext uri="{FF2B5EF4-FFF2-40B4-BE49-F238E27FC236}">
                <a16:creationId xmlns:a16="http://schemas.microsoft.com/office/drawing/2014/main" id="{A5E58A5C-CF84-812C-7E48-C01F4ACE609E}"/>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C39CF68-A851-3823-2864-E60861551E24}"/>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1389014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C0D8-D87E-0E77-4386-AAB4F1BD0F00}"/>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C98BE60F-308F-8633-74A0-B3B2068C1B59}"/>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BE"/>
          </a:p>
        </p:txBody>
      </p:sp>
      <p:sp>
        <p:nvSpPr>
          <p:cNvPr id="4" name="Text Placeholder 3">
            <a:extLst>
              <a:ext uri="{FF2B5EF4-FFF2-40B4-BE49-F238E27FC236}">
                <a16:creationId xmlns:a16="http://schemas.microsoft.com/office/drawing/2014/main" id="{6B77B62A-EA13-873A-91E9-B2A3FE9B6088}"/>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03E6FA57-F46B-739B-6446-8722752B79B0}"/>
              </a:ext>
            </a:extLst>
          </p:cNvPr>
          <p:cNvSpPr>
            <a:spLocks noGrp="1"/>
          </p:cNvSpPr>
          <p:nvPr>
            <p:ph type="dt" sz="half" idx="10"/>
          </p:nvPr>
        </p:nvSpPr>
        <p:spPr/>
        <p:txBody>
          <a:bodyPr/>
          <a:lstStyle/>
          <a:p>
            <a:endParaRPr lang="en-BE"/>
          </a:p>
        </p:txBody>
      </p:sp>
      <p:sp>
        <p:nvSpPr>
          <p:cNvPr id="6" name="Footer Placeholder 5">
            <a:extLst>
              <a:ext uri="{FF2B5EF4-FFF2-40B4-BE49-F238E27FC236}">
                <a16:creationId xmlns:a16="http://schemas.microsoft.com/office/drawing/2014/main" id="{EE14ECD6-21DE-21D0-9982-5BFAA4384C06}"/>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FD90C5EB-BB89-1767-494C-72CFE5379937}"/>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530750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EA8A-D993-E13E-4B70-B8FEA1020A65}"/>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C7F72F74-DFF6-5E4E-9A18-70BBC90658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0BE6B7D3-93C1-3105-C2DE-5E452E60EE2A}"/>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7B5BFD4D-8FA8-DF4D-05D1-2D09F3A901A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5221477-77AD-04FE-8B7D-51FAE91CCF76}"/>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2000578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275E2-7B0B-2793-16E1-84FD35D436A4}"/>
              </a:ext>
            </a:extLst>
          </p:cNvPr>
          <p:cNvSpPr>
            <a:spLocks noGrp="1"/>
          </p:cNvSpPr>
          <p:nvPr>
            <p:ph type="title" orient="vert"/>
          </p:nvPr>
        </p:nvSpPr>
        <p:spPr>
          <a:xfrm>
            <a:off x="17449800" y="730250"/>
            <a:ext cx="5257800" cy="11623676"/>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E4912155-DCFF-1FEF-F5FB-74B1CA81913E}"/>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19172ABD-42D1-13D1-DC91-5D23242E75CF}"/>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F669822A-CC83-F50C-A81F-AE2FE862DE8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F52F795-AF19-A199-4043-DDE0BDFCACD1}"/>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1949726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1206500" y="1079500"/>
            <a:ext cx="17612442" cy="1433164"/>
          </a:xfrm>
          <a:prstGeom prst="rect">
            <a:avLst/>
          </a:prstGeom>
        </p:spPr>
        <p:txBody>
          <a:bodyPr/>
          <a:lstStyle/>
          <a:p>
            <a:r>
              <a:t>Slide Title</a:t>
            </a:r>
          </a:p>
        </p:txBody>
      </p:sp>
      <p:sp>
        <p:nvSpPr>
          <p:cNvPr id="43"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4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prstGeom prst="rect">
            <a:avLst/>
          </a:prstGeom>
        </p:spPr>
        <p:txBody>
          <a:bodyPr numCol="1" spcCol="38100"/>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7101502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mp; Bullets">
    <p:spTree>
      <p:nvGrpSpPr>
        <p:cNvPr id="1" name=""/>
        <p:cNvGrpSpPr/>
        <p:nvPr/>
      </p:nvGrpSpPr>
      <p:grpSpPr>
        <a:xfrm>
          <a:off x="0" y="0"/>
          <a:ext cx="0" cy="0"/>
          <a:chOff x="0" y="0"/>
          <a:chExt cx="0" cy="0"/>
        </a:xfrm>
      </p:grpSpPr>
      <p:sp>
        <p:nvSpPr>
          <p:cNvPr id="43"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4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prstGeom prst="rect">
            <a:avLst/>
          </a:prstGeom>
        </p:spPr>
        <p:txBody>
          <a:bodyPr numCol="1" spcCol="38100"/>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Slide Title">
            <a:extLst>
              <a:ext uri="{FF2B5EF4-FFF2-40B4-BE49-F238E27FC236}">
                <a16:creationId xmlns:a16="http://schemas.microsoft.com/office/drawing/2014/main" id="{FD6FBAFF-35C5-18DF-FC9F-5F592E461952}"/>
              </a:ext>
            </a:extLst>
          </p:cNvPr>
          <p:cNvSpPr txBox="1">
            <a:spLocks/>
          </p:cNvSpPr>
          <p:nvPr userDrawn="1"/>
        </p:nvSpPr>
        <p:spPr>
          <a:xfrm>
            <a:off x="1206500" y="1079500"/>
            <a:ext cx="17612442" cy="1433164"/>
          </a:xfrm>
          <a:prstGeom prst="rect">
            <a:avLst/>
          </a:prstGeom>
        </p:spPr>
        <p:txBody>
          <a:bodyPr vert="horz" lIns="91440" tIns="45720" rIns="91440" bIns="45720" rtlCol="0" anchor="ctr">
            <a:normAutofit/>
          </a:bodyPr>
          <a:lstStyle>
            <a:lvl1pPr algn="l" defTabSz="1828800" rtl="0" eaLnBrk="1" latinLnBrk="0" hangingPunct="1">
              <a:lnSpc>
                <a:spcPct val="90000"/>
              </a:lnSpc>
              <a:spcBef>
                <a:spcPct val="0"/>
              </a:spcBef>
              <a:buNone/>
              <a:defRPr sz="8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BE"/>
              <a:t>Slide Title</a:t>
            </a:r>
          </a:p>
        </p:txBody>
      </p:sp>
    </p:spTree>
    <p:extLst>
      <p:ext uri="{BB962C8B-B14F-4D97-AF65-F5344CB8AC3E}">
        <p14:creationId xmlns:p14="http://schemas.microsoft.com/office/powerpoint/2010/main" val="380908513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numCol="1" spcCol="38100">
            <a:noAutofit/>
          </a:bodyPr>
          <a:lstStyle/>
          <a:p>
            <a:r>
              <a:rPr lang="en-US"/>
              <a:t>Click icon to add picture</a:t>
            </a:r>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Body Level One…"/>
          <p:cNvSpPr txBox="1">
            <a:spLocks noGrp="1"/>
          </p:cNvSpPr>
          <p:nvPr>
            <p:ph type="body" sz="quarter" idx="1" hasCustomPrompt="1"/>
          </p:nvPr>
        </p:nvSpPr>
        <p:spPr>
          <a:xfrm>
            <a:off x="1207690" y="1106137"/>
            <a:ext cx="21968621"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24" name="Body Level One…"/>
          <p:cNvSpPr txBox="1">
            <a:spLocks noGrp="1"/>
          </p:cNvSpPr>
          <p:nvPr>
            <p:ph type="body" sz="quarter" idx="22" hasCustomPrompt="1"/>
          </p:nvPr>
        </p:nvSpPr>
        <p:spPr>
          <a:xfrm>
            <a:off x="1206500" y="11609909"/>
            <a:ext cx="21971000" cy="1116953"/>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0717218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numCol="1" spcCol="38100">
            <a:noAutofit/>
          </a:bodyPr>
          <a:lstStyle/>
          <a:p>
            <a:r>
              <a:rPr lang="en-US"/>
              <a:t>Click icon to add picture</a:t>
            </a:r>
            <a:endParaRPr/>
          </a:p>
        </p:txBody>
      </p:sp>
      <p:sp>
        <p:nvSpPr>
          <p:cNvPr id="33" name="Slide Title"/>
          <p:cNvSpPr txBox="1">
            <a:spLocks noGrp="1"/>
          </p:cNvSpPr>
          <p:nvPr>
            <p:ph type="title" hasCustomPrompt="1"/>
          </p:nvPr>
        </p:nvSpPr>
        <p:spPr>
          <a:xfrm>
            <a:off x="1206500" y="1270000"/>
            <a:ext cx="9779000" cy="5882274"/>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7495211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Body Level One…"/>
          <p:cNvSpPr txBox="1">
            <a:spLocks noGrp="1"/>
          </p:cNvSpPr>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61" name="Body Level One…"/>
          <p:cNvSpPr txBox="1">
            <a:spLocks noGrp="1"/>
          </p:cNvSpPr>
          <p:nvPr>
            <p:ph type="body" sz="half" idx="21" hasCustomPrompt="1"/>
          </p:nvPr>
        </p:nvSpPr>
        <p:spPr>
          <a:xfrm>
            <a:off x="1206500" y="4248503"/>
            <a:ext cx="9779000" cy="8256631"/>
          </a:xfrm>
          <a:prstGeom prst="rect">
            <a:avLst/>
          </a:prstGeom>
        </p:spPr>
        <p:txBody>
          <a:bodyPr numCol="1" spcCol="38100"/>
          <a:lstStyle/>
          <a:p>
            <a:r>
              <a:t>Slide bullet text</a:t>
            </a:r>
          </a:p>
        </p:txBody>
      </p:sp>
      <p:sp>
        <p:nvSpPr>
          <p:cNvPr id="62" name="660384004_1290x1720.jpg"/>
          <p:cNvSpPr>
            <a:spLocks noGrp="1"/>
          </p:cNvSpPr>
          <p:nvPr>
            <p:ph type="pic" idx="22"/>
          </p:nvPr>
        </p:nvSpPr>
        <p:spPr>
          <a:xfrm>
            <a:off x="12192000" y="-407266"/>
            <a:ext cx="10916874" cy="14555833"/>
          </a:xfrm>
          <a:prstGeom prst="rect">
            <a:avLst/>
          </a:prstGeom>
        </p:spPr>
        <p:txBody>
          <a:bodyPr lIns="91439" tIns="45719" rIns="91439" bIns="45719" numCol="1" spcCol="38100">
            <a:noAutofit/>
          </a:bodyPr>
          <a:lstStyle/>
          <a:p>
            <a:r>
              <a:rPr lang="en-US"/>
              <a:t>Click icon to add picture</a:t>
            </a:r>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5282063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E3F48-0ED8-C387-570E-F779C33404B1}"/>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BE"/>
          </a:p>
        </p:txBody>
      </p:sp>
      <p:sp>
        <p:nvSpPr>
          <p:cNvPr id="3" name="Subtitle 2">
            <a:extLst>
              <a:ext uri="{FF2B5EF4-FFF2-40B4-BE49-F238E27FC236}">
                <a16:creationId xmlns:a16="http://schemas.microsoft.com/office/drawing/2014/main" id="{87152EEE-B08E-5133-DDA2-FAFDCA151901}"/>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7FAC7E72-FEBD-821E-20C5-EEE1C8E89F0F}"/>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2E40B773-2C50-2BC3-5482-D91648CA69B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47ED7A8-BFCF-5CDA-EC9D-00BDF12CBE88}"/>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84339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F9B64-9A28-4E60-ABDF-18172AC20C3B}"/>
              </a:ext>
            </a:extLst>
          </p:cNvPr>
          <p:cNvSpPr>
            <a:spLocks noGrp="1"/>
          </p:cNvSpPr>
          <p:nvPr>
            <p:ph type="ctrTitle"/>
          </p:nvPr>
        </p:nvSpPr>
        <p:spPr>
          <a:xfrm>
            <a:off x="3048000" y="2244727"/>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5A914D3F-2543-41BC-A87D-BB4A0E30EFE2}"/>
              </a:ext>
            </a:extLst>
          </p:cNvPr>
          <p:cNvSpPr>
            <a:spLocks noGrp="1"/>
          </p:cNvSpPr>
          <p:nvPr>
            <p:ph type="subTitle" idx="1"/>
          </p:nvPr>
        </p:nvSpPr>
        <p:spPr>
          <a:xfrm>
            <a:off x="3048000" y="7204077"/>
            <a:ext cx="18288000" cy="3311524"/>
          </a:xfrm>
        </p:spPr>
        <p:txBody>
          <a:bodyPr/>
          <a:lstStyle>
            <a:lvl1pPr marL="0" indent="0" algn="ctr">
              <a:buNone/>
              <a:defRPr sz="4800"/>
            </a:lvl1pPr>
            <a:lvl2pPr marL="914377" indent="0" algn="ctr">
              <a:buNone/>
              <a:defRPr sz="4000"/>
            </a:lvl2pPr>
            <a:lvl3pPr marL="1828754" indent="0" algn="ctr">
              <a:buNone/>
              <a:defRPr sz="3600"/>
            </a:lvl3pPr>
            <a:lvl4pPr marL="2743131" indent="0" algn="ctr">
              <a:buNone/>
              <a:defRPr sz="3200"/>
            </a:lvl4pPr>
            <a:lvl5pPr marL="3657509" indent="0" algn="ctr">
              <a:buNone/>
              <a:defRPr sz="3200"/>
            </a:lvl5pPr>
            <a:lvl6pPr marL="4571886" indent="0" algn="ctr">
              <a:buNone/>
              <a:defRPr sz="3200"/>
            </a:lvl6pPr>
            <a:lvl7pPr marL="5486263" indent="0" algn="ctr">
              <a:buNone/>
              <a:defRPr sz="3200"/>
            </a:lvl7pPr>
            <a:lvl8pPr marL="6400640" indent="0" algn="ctr">
              <a:buNone/>
              <a:defRPr sz="3200"/>
            </a:lvl8pPr>
            <a:lvl9pPr marL="7315017"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B08EE518-806C-44EF-B431-B3A8E4B33A5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8E88D0E-A196-4699-9C39-43E9C7D91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3BC1D-0C93-4D0E-BBCF-72BC74A6A557}"/>
              </a:ext>
            </a:extLst>
          </p:cNvPr>
          <p:cNvSpPr>
            <a:spLocks noGrp="1"/>
          </p:cNvSpPr>
          <p:nvPr>
            <p:ph type="sldNum" sz="quarter" idx="12"/>
          </p:nvPr>
        </p:nvSpPr>
        <p:spPr/>
        <p:txBody>
          <a:bodyPr/>
          <a:lstStyle/>
          <a:p>
            <a:fld id="{ECE1A135-5261-4EAE-B291-164542246A88}" type="slidenum">
              <a:rPr lang="en-US" smtClean="0"/>
              <a:t>‹#›</a:t>
            </a:fld>
            <a:endParaRPr lang="en-US"/>
          </a:p>
        </p:txBody>
      </p:sp>
    </p:spTree>
    <p:extLst>
      <p:ext uri="{BB962C8B-B14F-4D97-AF65-F5344CB8AC3E}">
        <p14:creationId xmlns:p14="http://schemas.microsoft.com/office/powerpoint/2010/main" val="1183689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D033-5EBA-51A3-4F1C-248B2209BFDA}"/>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718CA674-F59F-5C98-9F49-DC697DFC73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752C234-2E80-314A-6D34-84EB2132749D}"/>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1C63D8DD-DA76-BC14-C6F0-E1F6A0EEBED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BE968DF-970A-468E-EB48-82C3516421D8}"/>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2391767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D033-5EBA-51A3-4F1C-248B2209BFDA}"/>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718CA674-F59F-5C98-9F49-DC697DFC73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752C234-2E80-314A-6D34-84EB2132749D}"/>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1C63D8DD-DA76-BC14-C6F0-E1F6A0EEBED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BE968DF-970A-468E-EB48-82C3516421D8}"/>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3136973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A17A-6973-00A7-7153-9FB66CA33E94}"/>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6549F7DA-5C1B-3E9D-8F0B-8941E3A59516}"/>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FBB42A-EF98-C137-1161-E997A13BF2A6}"/>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352BBA7D-109A-D4C5-B727-06A1F7BA7DE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F509F81E-910D-C249-007F-27879E236A5C}"/>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1363545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F4A6B-6733-667E-5A04-6E68A28F36A3}"/>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FC551E30-CC28-F644-5714-A216DA23ED8F}"/>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BC1D7971-ED55-9B61-4531-6022A8C96918}"/>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77ADDD32-6456-326D-1568-8C55CA5E6479}"/>
              </a:ext>
            </a:extLst>
          </p:cNvPr>
          <p:cNvSpPr>
            <a:spLocks noGrp="1"/>
          </p:cNvSpPr>
          <p:nvPr>
            <p:ph type="dt" sz="half" idx="10"/>
          </p:nvPr>
        </p:nvSpPr>
        <p:spPr/>
        <p:txBody>
          <a:bodyPr/>
          <a:lstStyle/>
          <a:p>
            <a:endParaRPr lang="en-BE"/>
          </a:p>
        </p:txBody>
      </p:sp>
      <p:sp>
        <p:nvSpPr>
          <p:cNvPr id="6" name="Footer Placeholder 5">
            <a:extLst>
              <a:ext uri="{FF2B5EF4-FFF2-40B4-BE49-F238E27FC236}">
                <a16:creationId xmlns:a16="http://schemas.microsoft.com/office/drawing/2014/main" id="{408A9DAA-52D9-B4E7-CA6B-C1F2617020EA}"/>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C6B16F7F-C033-525E-E69F-8C9F3E60BBBF}"/>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1285573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221C-30B3-CA89-4856-0C911079BE2A}"/>
              </a:ext>
            </a:extLst>
          </p:cNvPr>
          <p:cNvSpPr>
            <a:spLocks noGrp="1"/>
          </p:cNvSpPr>
          <p:nvPr>
            <p:ph type="title"/>
          </p:nvPr>
        </p:nvSpPr>
        <p:spPr>
          <a:xfrm>
            <a:off x="1679576" y="730251"/>
            <a:ext cx="21031200" cy="2651126"/>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F843BCED-4A5A-EC86-1004-B3C5693D3D31}"/>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BAD754D9-AC58-DBB5-C961-B5122AC71180}"/>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19389CBD-8EF6-2284-56FD-B6379B7BCC94}"/>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AD6430A7-5DBF-3655-8490-B5F5322B6370}"/>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C0F6C9E2-3967-B401-BD7B-55D4244A35CD}"/>
              </a:ext>
            </a:extLst>
          </p:cNvPr>
          <p:cNvSpPr>
            <a:spLocks noGrp="1"/>
          </p:cNvSpPr>
          <p:nvPr>
            <p:ph type="dt" sz="half" idx="10"/>
          </p:nvPr>
        </p:nvSpPr>
        <p:spPr/>
        <p:txBody>
          <a:bodyPr/>
          <a:lstStyle/>
          <a:p>
            <a:endParaRPr lang="en-BE"/>
          </a:p>
        </p:txBody>
      </p:sp>
      <p:sp>
        <p:nvSpPr>
          <p:cNvPr id="8" name="Footer Placeholder 7">
            <a:extLst>
              <a:ext uri="{FF2B5EF4-FFF2-40B4-BE49-F238E27FC236}">
                <a16:creationId xmlns:a16="http://schemas.microsoft.com/office/drawing/2014/main" id="{EDCBC5DD-7619-0518-7BAF-2C5911691EC3}"/>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51B3B22A-02C6-A0C4-9166-A7B2D804FE3E}"/>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3936602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1FF66-84D3-F559-EDCC-6142CEF124F5}"/>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68CA0D95-9289-2B08-8C80-2946394F7287}"/>
              </a:ext>
            </a:extLst>
          </p:cNvPr>
          <p:cNvSpPr>
            <a:spLocks noGrp="1"/>
          </p:cNvSpPr>
          <p:nvPr>
            <p:ph type="dt" sz="half" idx="10"/>
          </p:nvPr>
        </p:nvSpPr>
        <p:spPr/>
        <p:txBody>
          <a:bodyPr/>
          <a:lstStyle/>
          <a:p>
            <a:endParaRPr lang="en-BE"/>
          </a:p>
        </p:txBody>
      </p:sp>
      <p:sp>
        <p:nvSpPr>
          <p:cNvPr id="4" name="Footer Placeholder 3">
            <a:extLst>
              <a:ext uri="{FF2B5EF4-FFF2-40B4-BE49-F238E27FC236}">
                <a16:creationId xmlns:a16="http://schemas.microsoft.com/office/drawing/2014/main" id="{DDE24E3A-4CEA-4E20-1116-79E0A28BA854}"/>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3E58B51D-ED21-0392-628D-A3379763B1A4}"/>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3670503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EA5233-A0A4-DCDE-94CC-9ADDA5294743}"/>
              </a:ext>
            </a:extLst>
          </p:cNvPr>
          <p:cNvSpPr>
            <a:spLocks noGrp="1"/>
          </p:cNvSpPr>
          <p:nvPr>
            <p:ph type="dt" sz="half" idx="10"/>
          </p:nvPr>
        </p:nvSpPr>
        <p:spPr/>
        <p:txBody>
          <a:bodyPr/>
          <a:lstStyle/>
          <a:p>
            <a:endParaRPr lang="en-BE"/>
          </a:p>
        </p:txBody>
      </p:sp>
      <p:sp>
        <p:nvSpPr>
          <p:cNvPr id="3" name="Footer Placeholder 2">
            <a:extLst>
              <a:ext uri="{FF2B5EF4-FFF2-40B4-BE49-F238E27FC236}">
                <a16:creationId xmlns:a16="http://schemas.microsoft.com/office/drawing/2014/main" id="{81404282-070A-A10F-A9C9-7AEBEC7137FD}"/>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1344FE89-580E-7D09-B906-0CFE048DFE7C}"/>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4287153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204A6-AF53-C232-8AE8-2C813EBE1695}"/>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D234F017-5BCD-208C-9E9B-398A898A50E1}"/>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8BE1D7C8-D18A-B125-1A26-903F98610B29}"/>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8C407755-7780-4CEF-97F6-F17AECE82E44}"/>
              </a:ext>
            </a:extLst>
          </p:cNvPr>
          <p:cNvSpPr>
            <a:spLocks noGrp="1"/>
          </p:cNvSpPr>
          <p:nvPr>
            <p:ph type="dt" sz="half" idx="10"/>
          </p:nvPr>
        </p:nvSpPr>
        <p:spPr/>
        <p:txBody>
          <a:bodyPr/>
          <a:lstStyle/>
          <a:p>
            <a:endParaRPr lang="en-BE"/>
          </a:p>
        </p:txBody>
      </p:sp>
      <p:sp>
        <p:nvSpPr>
          <p:cNvPr id="6" name="Footer Placeholder 5">
            <a:extLst>
              <a:ext uri="{FF2B5EF4-FFF2-40B4-BE49-F238E27FC236}">
                <a16:creationId xmlns:a16="http://schemas.microsoft.com/office/drawing/2014/main" id="{A5E58A5C-CF84-812C-7E48-C01F4ACE609E}"/>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C39CF68-A851-3823-2864-E60861551E24}"/>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1020245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C0D8-D87E-0E77-4386-AAB4F1BD0F00}"/>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C98BE60F-308F-8633-74A0-B3B2068C1B59}"/>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BE"/>
          </a:p>
        </p:txBody>
      </p:sp>
      <p:sp>
        <p:nvSpPr>
          <p:cNvPr id="4" name="Text Placeholder 3">
            <a:extLst>
              <a:ext uri="{FF2B5EF4-FFF2-40B4-BE49-F238E27FC236}">
                <a16:creationId xmlns:a16="http://schemas.microsoft.com/office/drawing/2014/main" id="{6B77B62A-EA13-873A-91E9-B2A3FE9B6088}"/>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03E6FA57-F46B-739B-6446-8722752B79B0}"/>
              </a:ext>
            </a:extLst>
          </p:cNvPr>
          <p:cNvSpPr>
            <a:spLocks noGrp="1"/>
          </p:cNvSpPr>
          <p:nvPr>
            <p:ph type="dt" sz="half" idx="10"/>
          </p:nvPr>
        </p:nvSpPr>
        <p:spPr/>
        <p:txBody>
          <a:bodyPr/>
          <a:lstStyle/>
          <a:p>
            <a:endParaRPr lang="en-BE"/>
          </a:p>
        </p:txBody>
      </p:sp>
      <p:sp>
        <p:nvSpPr>
          <p:cNvPr id="6" name="Footer Placeholder 5">
            <a:extLst>
              <a:ext uri="{FF2B5EF4-FFF2-40B4-BE49-F238E27FC236}">
                <a16:creationId xmlns:a16="http://schemas.microsoft.com/office/drawing/2014/main" id="{EE14ECD6-21DE-21D0-9982-5BFAA4384C06}"/>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FD90C5EB-BB89-1767-494C-72CFE5379937}"/>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1901486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EA8A-D993-E13E-4B70-B8FEA1020A65}"/>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C7F72F74-DFF6-5E4E-9A18-70BBC90658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0BE6B7D3-93C1-3105-C2DE-5E452E60EE2A}"/>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7B5BFD4D-8FA8-DF4D-05D1-2D09F3A901A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5221477-77AD-04FE-8B7D-51FAE91CCF76}"/>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84547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E3F48-0ED8-C387-570E-F779C33404B1}"/>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BE"/>
          </a:p>
        </p:txBody>
      </p:sp>
      <p:sp>
        <p:nvSpPr>
          <p:cNvPr id="3" name="Subtitle 2">
            <a:extLst>
              <a:ext uri="{FF2B5EF4-FFF2-40B4-BE49-F238E27FC236}">
                <a16:creationId xmlns:a16="http://schemas.microsoft.com/office/drawing/2014/main" id="{87152EEE-B08E-5133-DDA2-FAFDCA151901}"/>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7FAC7E72-FEBD-821E-20C5-EEE1C8E89F0F}"/>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2E40B773-2C50-2BC3-5482-D91648CA69B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47ED7A8-BFCF-5CDA-EC9D-00BDF12CBE88}"/>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1678607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275E2-7B0B-2793-16E1-84FD35D436A4}"/>
              </a:ext>
            </a:extLst>
          </p:cNvPr>
          <p:cNvSpPr>
            <a:spLocks noGrp="1"/>
          </p:cNvSpPr>
          <p:nvPr>
            <p:ph type="title" orient="vert"/>
          </p:nvPr>
        </p:nvSpPr>
        <p:spPr>
          <a:xfrm>
            <a:off x="17449800" y="730250"/>
            <a:ext cx="5257800" cy="11623676"/>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E4912155-DCFF-1FEF-F5FB-74B1CA81913E}"/>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19172ABD-42D1-13D1-DC91-5D23242E75CF}"/>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F669822A-CC83-F50C-A81F-AE2FE862DE8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F52F795-AF19-A199-4043-DDE0BDFCACD1}"/>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443725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1206500" y="1079500"/>
            <a:ext cx="21971000" cy="1433164"/>
          </a:xfrm>
          <a:prstGeom prst="rect">
            <a:avLst/>
          </a:prstGeom>
        </p:spPr>
        <p:txBody>
          <a:bodyPr/>
          <a:lstStyle/>
          <a:p>
            <a:r>
              <a:t>Slide Title</a:t>
            </a:r>
          </a:p>
        </p:txBody>
      </p:sp>
      <p:sp>
        <p:nvSpPr>
          <p:cNvPr id="43"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prstGeom prst="rect">
            <a:avLst/>
          </a:prstGeom>
        </p:spPr>
        <p:txBody>
          <a:bodyPr numCol="1" spcCol="38100"/>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2034939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reserve="1">
  <p:cSld name="1_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1206500" y="1079500"/>
            <a:ext cx="21971000" cy="1433164"/>
          </a:xfrm>
          <a:prstGeom prst="rect">
            <a:avLst/>
          </a:prstGeom>
        </p:spPr>
        <p:txBody>
          <a:bodyPr/>
          <a:lstStyle/>
          <a:p>
            <a:r>
              <a:t>Slide Title</a:t>
            </a:r>
          </a:p>
        </p:txBody>
      </p:sp>
      <p:sp>
        <p:nvSpPr>
          <p:cNvPr id="43"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prstGeom prst="rect">
            <a:avLst/>
          </a:prstGeom>
        </p:spPr>
        <p:txBody>
          <a:bodyPr numCol="1" spcCol="38100"/>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9448014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numCol="1" spcCol="38100">
            <a:noAutofit/>
          </a:bodyPr>
          <a:lstStyle/>
          <a:p>
            <a:r>
              <a:rPr lang="en-US"/>
              <a:t>Click icon to add picture</a:t>
            </a:r>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Body Level One…"/>
          <p:cNvSpPr txBox="1">
            <a:spLocks noGrp="1"/>
          </p:cNvSpPr>
          <p:nvPr>
            <p:ph type="body" sz="quarter" idx="1" hasCustomPrompt="1"/>
          </p:nvPr>
        </p:nvSpPr>
        <p:spPr>
          <a:xfrm>
            <a:off x="1207690" y="1106137"/>
            <a:ext cx="21968621"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24" name="Body Level One…"/>
          <p:cNvSpPr txBox="1">
            <a:spLocks noGrp="1"/>
          </p:cNvSpPr>
          <p:nvPr>
            <p:ph type="body" sz="quarter" idx="22" hasCustomPrompt="1"/>
          </p:nvPr>
        </p:nvSpPr>
        <p:spPr>
          <a:xfrm>
            <a:off x="1206500" y="11609909"/>
            <a:ext cx="21971000" cy="1116953"/>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58660202"/>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reserve="1">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numCol="1" spcCol="38100">
            <a:noAutofit/>
          </a:bodyPr>
          <a:lstStyle/>
          <a:p>
            <a:r>
              <a:rPr lang="en-US"/>
              <a:t>Click icon to add picture</a:t>
            </a:r>
            <a:endParaRPr/>
          </a:p>
        </p:txBody>
      </p:sp>
      <p:sp>
        <p:nvSpPr>
          <p:cNvPr id="33" name="Slide Title"/>
          <p:cNvSpPr txBox="1">
            <a:spLocks noGrp="1"/>
          </p:cNvSpPr>
          <p:nvPr>
            <p:ph type="title" hasCustomPrompt="1"/>
          </p:nvPr>
        </p:nvSpPr>
        <p:spPr>
          <a:xfrm>
            <a:off x="1206500" y="1270000"/>
            <a:ext cx="9779000" cy="5882274"/>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637299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Title, Bullets &amp; Photo">
    <p:spTree>
      <p:nvGrpSpPr>
        <p:cNvPr id="1" name=""/>
        <p:cNvGrpSpPr/>
        <p:nvPr/>
      </p:nvGrpSpPr>
      <p:grpSpPr>
        <a:xfrm>
          <a:off x="0" y="0"/>
          <a:ext cx="0" cy="0"/>
          <a:chOff x="0" y="0"/>
          <a:chExt cx="0" cy="0"/>
        </a:xfrm>
      </p:grpSpPr>
      <p:sp>
        <p:nvSpPr>
          <p:cNvPr id="60" name="Body Level One…"/>
          <p:cNvSpPr txBox="1">
            <a:spLocks noGrp="1"/>
          </p:cNvSpPr>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61" name="Body Level One…"/>
          <p:cNvSpPr txBox="1">
            <a:spLocks noGrp="1"/>
          </p:cNvSpPr>
          <p:nvPr>
            <p:ph type="body" sz="half" idx="21" hasCustomPrompt="1"/>
          </p:nvPr>
        </p:nvSpPr>
        <p:spPr>
          <a:xfrm>
            <a:off x="1206500" y="4248503"/>
            <a:ext cx="9779000" cy="8256631"/>
          </a:xfrm>
          <a:prstGeom prst="rect">
            <a:avLst/>
          </a:prstGeom>
        </p:spPr>
        <p:txBody>
          <a:bodyPr numCol="1" spcCol="38100"/>
          <a:lstStyle/>
          <a:p>
            <a:r>
              <a:t>Slide bullet text</a:t>
            </a:r>
          </a:p>
        </p:txBody>
      </p:sp>
      <p:sp>
        <p:nvSpPr>
          <p:cNvPr id="62" name="660384004_1290x1720.jpg"/>
          <p:cNvSpPr>
            <a:spLocks noGrp="1"/>
          </p:cNvSpPr>
          <p:nvPr>
            <p:ph type="pic" idx="22"/>
          </p:nvPr>
        </p:nvSpPr>
        <p:spPr>
          <a:xfrm>
            <a:off x="12192000" y="-407266"/>
            <a:ext cx="10916874" cy="14555833"/>
          </a:xfrm>
          <a:prstGeom prst="rect">
            <a:avLst/>
          </a:prstGeom>
        </p:spPr>
        <p:txBody>
          <a:bodyPr lIns="91439" tIns="45719" rIns="91439" bIns="45719" numCol="1" spcCol="38100">
            <a:noAutofit/>
          </a:bodyPr>
          <a:lstStyle/>
          <a:p>
            <a:r>
              <a:rPr lang="en-US"/>
              <a:t>Click icon to add picture</a:t>
            </a:r>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18107638"/>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E3F48-0ED8-C387-570E-F779C33404B1}"/>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BE"/>
          </a:p>
        </p:txBody>
      </p:sp>
      <p:sp>
        <p:nvSpPr>
          <p:cNvPr id="3" name="Subtitle 2">
            <a:extLst>
              <a:ext uri="{FF2B5EF4-FFF2-40B4-BE49-F238E27FC236}">
                <a16:creationId xmlns:a16="http://schemas.microsoft.com/office/drawing/2014/main" id="{87152EEE-B08E-5133-DDA2-FAFDCA151901}"/>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7FAC7E72-FEBD-821E-20C5-EEE1C8E89F0F}"/>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2E40B773-2C50-2BC3-5482-D91648CA69B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47ED7A8-BFCF-5CDA-EC9D-00BDF12CBE88}"/>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34846643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D033-5EBA-51A3-4F1C-248B2209BFDA}"/>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718CA674-F59F-5C98-9F49-DC697DFC73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752C234-2E80-314A-6D34-84EB2132749D}"/>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1C63D8DD-DA76-BC14-C6F0-E1F6A0EEBED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BE968DF-970A-468E-EB48-82C3516421D8}"/>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13501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D033-5EBA-51A3-4F1C-248B2209BFDA}"/>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718CA674-F59F-5C98-9F49-DC697DFC73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752C234-2E80-314A-6D34-84EB2132749D}"/>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1C63D8DD-DA76-BC14-C6F0-E1F6A0EEBED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BE968DF-970A-468E-EB48-82C3516421D8}"/>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22052384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A17A-6973-00A7-7153-9FB66CA33E94}"/>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6549F7DA-5C1B-3E9D-8F0B-8941E3A59516}"/>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FBB42A-EF98-C137-1161-E997A13BF2A6}"/>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352BBA7D-109A-D4C5-B727-06A1F7BA7DE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F509F81E-910D-C249-007F-27879E236A5C}"/>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116447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D033-5EBA-51A3-4F1C-248B2209BFDA}"/>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718CA674-F59F-5C98-9F49-DC697DFC73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752C234-2E80-314A-6D34-84EB2132749D}"/>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1C63D8DD-DA76-BC14-C6F0-E1F6A0EEBED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BE968DF-970A-468E-EB48-82C3516421D8}"/>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1165323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F4A6B-6733-667E-5A04-6E68A28F36A3}"/>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FC551E30-CC28-F644-5714-A216DA23ED8F}"/>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BC1D7971-ED55-9B61-4531-6022A8C96918}"/>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77ADDD32-6456-326D-1568-8C55CA5E6479}"/>
              </a:ext>
            </a:extLst>
          </p:cNvPr>
          <p:cNvSpPr>
            <a:spLocks noGrp="1"/>
          </p:cNvSpPr>
          <p:nvPr>
            <p:ph type="dt" sz="half" idx="10"/>
          </p:nvPr>
        </p:nvSpPr>
        <p:spPr/>
        <p:txBody>
          <a:bodyPr/>
          <a:lstStyle/>
          <a:p>
            <a:endParaRPr lang="en-BE"/>
          </a:p>
        </p:txBody>
      </p:sp>
      <p:sp>
        <p:nvSpPr>
          <p:cNvPr id="6" name="Footer Placeholder 5">
            <a:extLst>
              <a:ext uri="{FF2B5EF4-FFF2-40B4-BE49-F238E27FC236}">
                <a16:creationId xmlns:a16="http://schemas.microsoft.com/office/drawing/2014/main" id="{408A9DAA-52D9-B4E7-CA6B-C1F2617020EA}"/>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C6B16F7F-C033-525E-E69F-8C9F3E60BBBF}"/>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32953151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221C-30B3-CA89-4856-0C911079BE2A}"/>
              </a:ext>
            </a:extLst>
          </p:cNvPr>
          <p:cNvSpPr>
            <a:spLocks noGrp="1"/>
          </p:cNvSpPr>
          <p:nvPr>
            <p:ph type="title"/>
          </p:nvPr>
        </p:nvSpPr>
        <p:spPr>
          <a:xfrm>
            <a:off x="1679576" y="730251"/>
            <a:ext cx="21031200" cy="2651126"/>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F843BCED-4A5A-EC86-1004-B3C5693D3D31}"/>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BAD754D9-AC58-DBB5-C961-B5122AC71180}"/>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19389CBD-8EF6-2284-56FD-B6379B7BCC94}"/>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AD6430A7-5DBF-3655-8490-B5F5322B6370}"/>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C0F6C9E2-3967-B401-BD7B-55D4244A35CD}"/>
              </a:ext>
            </a:extLst>
          </p:cNvPr>
          <p:cNvSpPr>
            <a:spLocks noGrp="1"/>
          </p:cNvSpPr>
          <p:nvPr>
            <p:ph type="dt" sz="half" idx="10"/>
          </p:nvPr>
        </p:nvSpPr>
        <p:spPr/>
        <p:txBody>
          <a:bodyPr/>
          <a:lstStyle/>
          <a:p>
            <a:endParaRPr lang="en-BE"/>
          </a:p>
        </p:txBody>
      </p:sp>
      <p:sp>
        <p:nvSpPr>
          <p:cNvPr id="8" name="Footer Placeholder 7">
            <a:extLst>
              <a:ext uri="{FF2B5EF4-FFF2-40B4-BE49-F238E27FC236}">
                <a16:creationId xmlns:a16="http://schemas.microsoft.com/office/drawing/2014/main" id="{EDCBC5DD-7619-0518-7BAF-2C5911691EC3}"/>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51B3B22A-02C6-A0C4-9166-A7B2D804FE3E}"/>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3554864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1FF66-84D3-F559-EDCC-6142CEF124F5}"/>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68CA0D95-9289-2B08-8C80-2946394F7287}"/>
              </a:ext>
            </a:extLst>
          </p:cNvPr>
          <p:cNvSpPr>
            <a:spLocks noGrp="1"/>
          </p:cNvSpPr>
          <p:nvPr>
            <p:ph type="dt" sz="half" idx="10"/>
          </p:nvPr>
        </p:nvSpPr>
        <p:spPr/>
        <p:txBody>
          <a:bodyPr/>
          <a:lstStyle/>
          <a:p>
            <a:endParaRPr lang="en-BE"/>
          </a:p>
        </p:txBody>
      </p:sp>
      <p:sp>
        <p:nvSpPr>
          <p:cNvPr id="4" name="Footer Placeholder 3">
            <a:extLst>
              <a:ext uri="{FF2B5EF4-FFF2-40B4-BE49-F238E27FC236}">
                <a16:creationId xmlns:a16="http://schemas.microsoft.com/office/drawing/2014/main" id="{DDE24E3A-4CEA-4E20-1116-79E0A28BA854}"/>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3E58B51D-ED21-0392-628D-A3379763B1A4}"/>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23404591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EA5233-A0A4-DCDE-94CC-9ADDA5294743}"/>
              </a:ext>
            </a:extLst>
          </p:cNvPr>
          <p:cNvSpPr>
            <a:spLocks noGrp="1"/>
          </p:cNvSpPr>
          <p:nvPr>
            <p:ph type="dt" sz="half" idx="10"/>
          </p:nvPr>
        </p:nvSpPr>
        <p:spPr/>
        <p:txBody>
          <a:bodyPr/>
          <a:lstStyle/>
          <a:p>
            <a:endParaRPr lang="en-BE"/>
          </a:p>
        </p:txBody>
      </p:sp>
      <p:sp>
        <p:nvSpPr>
          <p:cNvPr id="3" name="Footer Placeholder 2">
            <a:extLst>
              <a:ext uri="{FF2B5EF4-FFF2-40B4-BE49-F238E27FC236}">
                <a16:creationId xmlns:a16="http://schemas.microsoft.com/office/drawing/2014/main" id="{81404282-070A-A10F-A9C9-7AEBEC7137FD}"/>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1344FE89-580E-7D09-B906-0CFE048DFE7C}"/>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24527829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204A6-AF53-C232-8AE8-2C813EBE1695}"/>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D234F017-5BCD-208C-9E9B-398A898A50E1}"/>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8BE1D7C8-D18A-B125-1A26-903F98610B29}"/>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8C407755-7780-4CEF-97F6-F17AECE82E44}"/>
              </a:ext>
            </a:extLst>
          </p:cNvPr>
          <p:cNvSpPr>
            <a:spLocks noGrp="1"/>
          </p:cNvSpPr>
          <p:nvPr>
            <p:ph type="dt" sz="half" idx="10"/>
          </p:nvPr>
        </p:nvSpPr>
        <p:spPr/>
        <p:txBody>
          <a:bodyPr/>
          <a:lstStyle/>
          <a:p>
            <a:endParaRPr lang="en-BE"/>
          </a:p>
        </p:txBody>
      </p:sp>
      <p:sp>
        <p:nvSpPr>
          <p:cNvPr id="6" name="Footer Placeholder 5">
            <a:extLst>
              <a:ext uri="{FF2B5EF4-FFF2-40B4-BE49-F238E27FC236}">
                <a16:creationId xmlns:a16="http://schemas.microsoft.com/office/drawing/2014/main" id="{A5E58A5C-CF84-812C-7E48-C01F4ACE609E}"/>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C39CF68-A851-3823-2864-E60861551E24}"/>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77001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C0D8-D87E-0E77-4386-AAB4F1BD0F00}"/>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C98BE60F-308F-8633-74A0-B3B2068C1B59}"/>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BE"/>
          </a:p>
        </p:txBody>
      </p:sp>
      <p:sp>
        <p:nvSpPr>
          <p:cNvPr id="4" name="Text Placeholder 3">
            <a:extLst>
              <a:ext uri="{FF2B5EF4-FFF2-40B4-BE49-F238E27FC236}">
                <a16:creationId xmlns:a16="http://schemas.microsoft.com/office/drawing/2014/main" id="{6B77B62A-EA13-873A-91E9-B2A3FE9B6088}"/>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03E6FA57-F46B-739B-6446-8722752B79B0}"/>
              </a:ext>
            </a:extLst>
          </p:cNvPr>
          <p:cNvSpPr>
            <a:spLocks noGrp="1"/>
          </p:cNvSpPr>
          <p:nvPr>
            <p:ph type="dt" sz="half" idx="10"/>
          </p:nvPr>
        </p:nvSpPr>
        <p:spPr/>
        <p:txBody>
          <a:bodyPr/>
          <a:lstStyle/>
          <a:p>
            <a:endParaRPr lang="en-BE"/>
          </a:p>
        </p:txBody>
      </p:sp>
      <p:sp>
        <p:nvSpPr>
          <p:cNvPr id="6" name="Footer Placeholder 5">
            <a:extLst>
              <a:ext uri="{FF2B5EF4-FFF2-40B4-BE49-F238E27FC236}">
                <a16:creationId xmlns:a16="http://schemas.microsoft.com/office/drawing/2014/main" id="{EE14ECD6-21DE-21D0-9982-5BFAA4384C06}"/>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FD90C5EB-BB89-1767-494C-72CFE5379937}"/>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4095135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EA8A-D993-E13E-4B70-B8FEA1020A65}"/>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C7F72F74-DFF6-5E4E-9A18-70BBC90658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0BE6B7D3-93C1-3105-C2DE-5E452E60EE2A}"/>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7B5BFD4D-8FA8-DF4D-05D1-2D09F3A901A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5221477-77AD-04FE-8B7D-51FAE91CCF76}"/>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25150555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275E2-7B0B-2793-16E1-84FD35D436A4}"/>
              </a:ext>
            </a:extLst>
          </p:cNvPr>
          <p:cNvSpPr>
            <a:spLocks noGrp="1"/>
          </p:cNvSpPr>
          <p:nvPr>
            <p:ph type="title" orient="vert"/>
          </p:nvPr>
        </p:nvSpPr>
        <p:spPr>
          <a:xfrm>
            <a:off x="17449800" y="730250"/>
            <a:ext cx="5257800" cy="11623676"/>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E4912155-DCFF-1FEF-F5FB-74B1CA81913E}"/>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19172ABD-42D1-13D1-DC91-5D23242E75CF}"/>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F669822A-CC83-F50C-A81F-AE2FE862DE8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F52F795-AF19-A199-4043-DDE0BDFCACD1}"/>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386577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1206500" y="1079500"/>
            <a:ext cx="21971000" cy="1433164"/>
          </a:xfrm>
          <a:prstGeom prst="rect">
            <a:avLst/>
          </a:prstGeom>
        </p:spPr>
        <p:txBody>
          <a:bodyPr/>
          <a:lstStyle/>
          <a:p>
            <a:r>
              <a:t>Slide Title</a:t>
            </a:r>
          </a:p>
        </p:txBody>
      </p:sp>
      <p:sp>
        <p:nvSpPr>
          <p:cNvPr id="43"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prstGeom prst="rect">
            <a:avLst/>
          </a:prstGeom>
        </p:spPr>
        <p:txBody>
          <a:bodyPr numCol="1" spcCol="38100"/>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185490"/>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reserve="1">
  <p:cSld name="1_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1206500" y="1079500"/>
            <a:ext cx="21971000" cy="1433164"/>
          </a:xfrm>
          <a:prstGeom prst="rect">
            <a:avLst/>
          </a:prstGeom>
        </p:spPr>
        <p:txBody>
          <a:bodyPr/>
          <a:lstStyle/>
          <a:p>
            <a:r>
              <a:t>Slide Title</a:t>
            </a:r>
          </a:p>
        </p:txBody>
      </p:sp>
      <p:sp>
        <p:nvSpPr>
          <p:cNvPr id="43"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prstGeom prst="rect">
            <a:avLst/>
          </a:prstGeom>
        </p:spPr>
        <p:txBody>
          <a:bodyPr numCol="1" spcCol="38100"/>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3648049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A17A-6973-00A7-7153-9FB66CA33E94}"/>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6549F7DA-5C1B-3E9D-8F0B-8941E3A59516}"/>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FBB42A-EF98-C137-1161-E997A13BF2A6}"/>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352BBA7D-109A-D4C5-B727-06A1F7BA7DE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F509F81E-910D-C249-007F-27879E236A5C}"/>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19192034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numCol="1" spcCol="38100">
            <a:noAutofit/>
          </a:bodyPr>
          <a:lstStyle/>
          <a:p>
            <a:r>
              <a:rPr lang="en-US"/>
              <a:t>Click icon to add picture</a:t>
            </a:r>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Body Level One…"/>
          <p:cNvSpPr txBox="1">
            <a:spLocks noGrp="1"/>
          </p:cNvSpPr>
          <p:nvPr>
            <p:ph type="body" sz="quarter" idx="1" hasCustomPrompt="1"/>
          </p:nvPr>
        </p:nvSpPr>
        <p:spPr>
          <a:xfrm>
            <a:off x="1207690" y="1106137"/>
            <a:ext cx="21968621"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24" name="Body Level One…"/>
          <p:cNvSpPr txBox="1">
            <a:spLocks noGrp="1"/>
          </p:cNvSpPr>
          <p:nvPr>
            <p:ph type="body" sz="quarter" idx="22" hasCustomPrompt="1"/>
          </p:nvPr>
        </p:nvSpPr>
        <p:spPr>
          <a:xfrm>
            <a:off x="1206500" y="11609909"/>
            <a:ext cx="21971000" cy="1116953"/>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5657728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numCol="1" spcCol="38100">
            <a:noAutofit/>
          </a:bodyPr>
          <a:lstStyle/>
          <a:p>
            <a:r>
              <a:rPr lang="en-US"/>
              <a:t>Click icon to add picture</a:t>
            </a:r>
            <a:endParaRPr/>
          </a:p>
        </p:txBody>
      </p:sp>
      <p:sp>
        <p:nvSpPr>
          <p:cNvPr id="33" name="Slide Title"/>
          <p:cNvSpPr txBox="1">
            <a:spLocks noGrp="1"/>
          </p:cNvSpPr>
          <p:nvPr>
            <p:ph type="title" hasCustomPrompt="1"/>
          </p:nvPr>
        </p:nvSpPr>
        <p:spPr>
          <a:xfrm>
            <a:off x="1206500" y="1270000"/>
            <a:ext cx="9779000" cy="5882274"/>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19377083"/>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reserve="1">
  <p:cSld name="Title, Bullets &amp; Photo">
    <p:spTree>
      <p:nvGrpSpPr>
        <p:cNvPr id="1" name=""/>
        <p:cNvGrpSpPr/>
        <p:nvPr/>
      </p:nvGrpSpPr>
      <p:grpSpPr>
        <a:xfrm>
          <a:off x="0" y="0"/>
          <a:ext cx="0" cy="0"/>
          <a:chOff x="0" y="0"/>
          <a:chExt cx="0" cy="0"/>
        </a:xfrm>
      </p:grpSpPr>
      <p:sp>
        <p:nvSpPr>
          <p:cNvPr id="60" name="Body Level One…"/>
          <p:cNvSpPr txBox="1">
            <a:spLocks noGrp="1"/>
          </p:cNvSpPr>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61" name="Body Level One…"/>
          <p:cNvSpPr txBox="1">
            <a:spLocks noGrp="1"/>
          </p:cNvSpPr>
          <p:nvPr>
            <p:ph type="body" sz="half" idx="21" hasCustomPrompt="1"/>
          </p:nvPr>
        </p:nvSpPr>
        <p:spPr>
          <a:xfrm>
            <a:off x="1206500" y="4248503"/>
            <a:ext cx="9779000" cy="8256631"/>
          </a:xfrm>
          <a:prstGeom prst="rect">
            <a:avLst/>
          </a:prstGeom>
        </p:spPr>
        <p:txBody>
          <a:bodyPr numCol="1" spcCol="38100"/>
          <a:lstStyle/>
          <a:p>
            <a:r>
              <a:t>Slide bullet text</a:t>
            </a:r>
          </a:p>
        </p:txBody>
      </p:sp>
      <p:sp>
        <p:nvSpPr>
          <p:cNvPr id="62" name="660384004_1290x1720.jpg"/>
          <p:cNvSpPr>
            <a:spLocks noGrp="1"/>
          </p:cNvSpPr>
          <p:nvPr>
            <p:ph type="pic" idx="22"/>
          </p:nvPr>
        </p:nvSpPr>
        <p:spPr>
          <a:xfrm>
            <a:off x="12192000" y="-407266"/>
            <a:ext cx="10916874" cy="14555833"/>
          </a:xfrm>
          <a:prstGeom prst="rect">
            <a:avLst/>
          </a:prstGeom>
        </p:spPr>
        <p:txBody>
          <a:bodyPr lIns="91439" tIns="45719" rIns="91439" bIns="45719" numCol="1" spcCol="38100">
            <a:noAutofit/>
          </a:bodyPr>
          <a:lstStyle/>
          <a:p>
            <a:r>
              <a:rPr lang="en-US"/>
              <a:t>Click icon to add picture</a:t>
            </a:r>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3853346"/>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E3F48-0ED8-C387-570E-F779C33404B1}"/>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BE"/>
          </a:p>
        </p:txBody>
      </p:sp>
      <p:sp>
        <p:nvSpPr>
          <p:cNvPr id="3" name="Subtitle 2">
            <a:extLst>
              <a:ext uri="{FF2B5EF4-FFF2-40B4-BE49-F238E27FC236}">
                <a16:creationId xmlns:a16="http://schemas.microsoft.com/office/drawing/2014/main" id="{87152EEE-B08E-5133-DDA2-FAFDCA151901}"/>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7FAC7E72-FEBD-821E-20C5-EEE1C8E89F0F}"/>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2E40B773-2C50-2BC3-5482-D91648CA69B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47ED7A8-BFCF-5CDA-EC9D-00BDF12CBE88}"/>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3954562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D033-5EBA-51A3-4F1C-248B2209BFDA}"/>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718CA674-F59F-5C98-9F49-DC697DFC73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752C234-2E80-314A-6D34-84EB2132749D}"/>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1C63D8DD-DA76-BC14-C6F0-E1F6A0EEBED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BE968DF-970A-468E-EB48-82C3516421D8}"/>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37885451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A17A-6973-00A7-7153-9FB66CA33E94}"/>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6549F7DA-5C1B-3E9D-8F0B-8941E3A59516}"/>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FBB42A-EF98-C137-1161-E997A13BF2A6}"/>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352BBA7D-109A-D4C5-B727-06A1F7BA7DE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F509F81E-910D-C249-007F-27879E236A5C}"/>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3101207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F4A6B-6733-667E-5A04-6E68A28F36A3}"/>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FC551E30-CC28-F644-5714-A216DA23ED8F}"/>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BC1D7971-ED55-9B61-4531-6022A8C96918}"/>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77ADDD32-6456-326D-1568-8C55CA5E6479}"/>
              </a:ext>
            </a:extLst>
          </p:cNvPr>
          <p:cNvSpPr>
            <a:spLocks noGrp="1"/>
          </p:cNvSpPr>
          <p:nvPr>
            <p:ph type="dt" sz="half" idx="10"/>
          </p:nvPr>
        </p:nvSpPr>
        <p:spPr/>
        <p:txBody>
          <a:bodyPr/>
          <a:lstStyle/>
          <a:p>
            <a:endParaRPr lang="en-BE"/>
          </a:p>
        </p:txBody>
      </p:sp>
      <p:sp>
        <p:nvSpPr>
          <p:cNvPr id="6" name="Footer Placeholder 5">
            <a:extLst>
              <a:ext uri="{FF2B5EF4-FFF2-40B4-BE49-F238E27FC236}">
                <a16:creationId xmlns:a16="http://schemas.microsoft.com/office/drawing/2014/main" id="{408A9DAA-52D9-B4E7-CA6B-C1F2617020EA}"/>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C6B16F7F-C033-525E-E69F-8C9F3E60BBBF}"/>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19635093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221C-30B3-CA89-4856-0C911079BE2A}"/>
              </a:ext>
            </a:extLst>
          </p:cNvPr>
          <p:cNvSpPr>
            <a:spLocks noGrp="1"/>
          </p:cNvSpPr>
          <p:nvPr>
            <p:ph type="title"/>
          </p:nvPr>
        </p:nvSpPr>
        <p:spPr>
          <a:xfrm>
            <a:off x="1679576" y="730251"/>
            <a:ext cx="21031200" cy="2651126"/>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F843BCED-4A5A-EC86-1004-B3C5693D3D31}"/>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BAD754D9-AC58-DBB5-C961-B5122AC71180}"/>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19389CBD-8EF6-2284-56FD-B6379B7BCC94}"/>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AD6430A7-5DBF-3655-8490-B5F5322B6370}"/>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C0F6C9E2-3967-B401-BD7B-55D4244A35CD}"/>
              </a:ext>
            </a:extLst>
          </p:cNvPr>
          <p:cNvSpPr>
            <a:spLocks noGrp="1"/>
          </p:cNvSpPr>
          <p:nvPr>
            <p:ph type="dt" sz="half" idx="10"/>
          </p:nvPr>
        </p:nvSpPr>
        <p:spPr/>
        <p:txBody>
          <a:bodyPr/>
          <a:lstStyle/>
          <a:p>
            <a:endParaRPr lang="en-BE"/>
          </a:p>
        </p:txBody>
      </p:sp>
      <p:sp>
        <p:nvSpPr>
          <p:cNvPr id="8" name="Footer Placeholder 7">
            <a:extLst>
              <a:ext uri="{FF2B5EF4-FFF2-40B4-BE49-F238E27FC236}">
                <a16:creationId xmlns:a16="http://schemas.microsoft.com/office/drawing/2014/main" id="{EDCBC5DD-7619-0518-7BAF-2C5911691EC3}"/>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51B3B22A-02C6-A0C4-9166-A7B2D804FE3E}"/>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17108910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1FF66-84D3-F559-EDCC-6142CEF124F5}"/>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68CA0D95-9289-2B08-8C80-2946394F7287}"/>
              </a:ext>
            </a:extLst>
          </p:cNvPr>
          <p:cNvSpPr>
            <a:spLocks noGrp="1"/>
          </p:cNvSpPr>
          <p:nvPr>
            <p:ph type="dt" sz="half" idx="10"/>
          </p:nvPr>
        </p:nvSpPr>
        <p:spPr/>
        <p:txBody>
          <a:bodyPr/>
          <a:lstStyle/>
          <a:p>
            <a:endParaRPr lang="en-BE"/>
          </a:p>
        </p:txBody>
      </p:sp>
      <p:sp>
        <p:nvSpPr>
          <p:cNvPr id="4" name="Footer Placeholder 3">
            <a:extLst>
              <a:ext uri="{FF2B5EF4-FFF2-40B4-BE49-F238E27FC236}">
                <a16:creationId xmlns:a16="http://schemas.microsoft.com/office/drawing/2014/main" id="{DDE24E3A-4CEA-4E20-1116-79E0A28BA854}"/>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3E58B51D-ED21-0392-628D-A3379763B1A4}"/>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30422403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EA5233-A0A4-DCDE-94CC-9ADDA5294743}"/>
              </a:ext>
            </a:extLst>
          </p:cNvPr>
          <p:cNvSpPr>
            <a:spLocks noGrp="1"/>
          </p:cNvSpPr>
          <p:nvPr>
            <p:ph type="dt" sz="half" idx="10"/>
          </p:nvPr>
        </p:nvSpPr>
        <p:spPr/>
        <p:txBody>
          <a:bodyPr/>
          <a:lstStyle/>
          <a:p>
            <a:endParaRPr lang="en-BE"/>
          </a:p>
        </p:txBody>
      </p:sp>
      <p:sp>
        <p:nvSpPr>
          <p:cNvPr id="3" name="Footer Placeholder 2">
            <a:extLst>
              <a:ext uri="{FF2B5EF4-FFF2-40B4-BE49-F238E27FC236}">
                <a16:creationId xmlns:a16="http://schemas.microsoft.com/office/drawing/2014/main" id="{81404282-070A-A10F-A9C9-7AEBEC7137FD}"/>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1344FE89-580E-7D09-B906-0CFE048DFE7C}"/>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424121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F4A6B-6733-667E-5A04-6E68A28F36A3}"/>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FC551E30-CC28-F644-5714-A216DA23ED8F}"/>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BC1D7971-ED55-9B61-4531-6022A8C96918}"/>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77ADDD32-6456-326D-1568-8C55CA5E6479}"/>
              </a:ext>
            </a:extLst>
          </p:cNvPr>
          <p:cNvSpPr>
            <a:spLocks noGrp="1"/>
          </p:cNvSpPr>
          <p:nvPr>
            <p:ph type="dt" sz="half" idx="10"/>
          </p:nvPr>
        </p:nvSpPr>
        <p:spPr/>
        <p:txBody>
          <a:bodyPr/>
          <a:lstStyle/>
          <a:p>
            <a:endParaRPr lang="en-BE"/>
          </a:p>
        </p:txBody>
      </p:sp>
      <p:sp>
        <p:nvSpPr>
          <p:cNvPr id="6" name="Footer Placeholder 5">
            <a:extLst>
              <a:ext uri="{FF2B5EF4-FFF2-40B4-BE49-F238E27FC236}">
                <a16:creationId xmlns:a16="http://schemas.microsoft.com/office/drawing/2014/main" id="{408A9DAA-52D9-B4E7-CA6B-C1F2617020EA}"/>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C6B16F7F-C033-525E-E69F-8C9F3E60BBBF}"/>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2393125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204A6-AF53-C232-8AE8-2C813EBE1695}"/>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D234F017-5BCD-208C-9E9B-398A898A50E1}"/>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8BE1D7C8-D18A-B125-1A26-903F98610B29}"/>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8C407755-7780-4CEF-97F6-F17AECE82E44}"/>
              </a:ext>
            </a:extLst>
          </p:cNvPr>
          <p:cNvSpPr>
            <a:spLocks noGrp="1"/>
          </p:cNvSpPr>
          <p:nvPr>
            <p:ph type="dt" sz="half" idx="10"/>
          </p:nvPr>
        </p:nvSpPr>
        <p:spPr/>
        <p:txBody>
          <a:bodyPr/>
          <a:lstStyle/>
          <a:p>
            <a:endParaRPr lang="en-BE"/>
          </a:p>
        </p:txBody>
      </p:sp>
      <p:sp>
        <p:nvSpPr>
          <p:cNvPr id="6" name="Footer Placeholder 5">
            <a:extLst>
              <a:ext uri="{FF2B5EF4-FFF2-40B4-BE49-F238E27FC236}">
                <a16:creationId xmlns:a16="http://schemas.microsoft.com/office/drawing/2014/main" id="{A5E58A5C-CF84-812C-7E48-C01F4ACE609E}"/>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C39CF68-A851-3823-2864-E60861551E24}"/>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29978314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C0D8-D87E-0E77-4386-AAB4F1BD0F00}"/>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C98BE60F-308F-8633-74A0-B3B2068C1B59}"/>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BE"/>
          </a:p>
        </p:txBody>
      </p:sp>
      <p:sp>
        <p:nvSpPr>
          <p:cNvPr id="4" name="Text Placeholder 3">
            <a:extLst>
              <a:ext uri="{FF2B5EF4-FFF2-40B4-BE49-F238E27FC236}">
                <a16:creationId xmlns:a16="http://schemas.microsoft.com/office/drawing/2014/main" id="{6B77B62A-EA13-873A-91E9-B2A3FE9B6088}"/>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03E6FA57-F46B-739B-6446-8722752B79B0}"/>
              </a:ext>
            </a:extLst>
          </p:cNvPr>
          <p:cNvSpPr>
            <a:spLocks noGrp="1"/>
          </p:cNvSpPr>
          <p:nvPr>
            <p:ph type="dt" sz="half" idx="10"/>
          </p:nvPr>
        </p:nvSpPr>
        <p:spPr/>
        <p:txBody>
          <a:bodyPr/>
          <a:lstStyle/>
          <a:p>
            <a:endParaRPr lang="en-BE"/>
          </a:p>
        </p:txBody>
      </p:sp>
      <p:sp>
        <p:nvSpPr>
          <p:cNvPr id="6" name="Footer Placeholder 5">
            <a:extLst>
              <a:ext uri="{FF2B5EF4-FFF2-40B4-BE49-F238E27FC236}">
                <a16:creationId xmlns:a16="http://schemas.microsoft.com/office/drawing/2014/main" id="{EE14ECD6-21DE-21D0-9982-5BFAA4384C06}"/>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FD90C5EB-BB89-1767-494C-72CFE5379937}"/>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41280156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EA8A-D993-E13E-4B70-B8FEA1020A65}"/>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C7F72F74-DFF6-5E4E-9A18-70BBC90658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0BE6B7D3-93C1-3105-C2DE-5E452E60EE2A}"/>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7B5BFD4D-8FA8-DF4D-05D1-2D09F3A901A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5221477-77AD-04FE-8B7D-51FAE91CCF76}"/>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3326702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275E2-7B0B-2793-16E1-84FD35D436A4}"/>
              </a:ext>
            </a:extLst>
          </p:cNvPr>
          <p:cNvSpPr>
            <a:spLocks noGrp="1"/>
          </p:cNvSpPr>
          <p:nvPr>
            <p:ph type="title" orient="vert"/>
          </p:nvPr>
        </p:nvSpPr>
        <p:spPr>
          <a:xfrm>
            <a:off x="17449800" y="730250"/>
            <a:ext cx="5257800" cy="11623676"/>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E4912155-DCFF-1FEF-F5FB-74B1CA81913E}"/>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19172ABD-42D1-13D1-DC91-5D23242E75CF}"/>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F669822A-CC83-F50C-A81F-AE2FE862DE8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F52F795-AF19-A199-4043-DDE0BDFCACD1}"/>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12608157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1206500" y="1079500"/>
            <a:ext cx="21971000" cy="1433164"/>
          </a:xfrm>
          <a:prstGeom prst="rect">
            <a:avLst/>
          </a:prstGeom>
        </p:spPr>
        <p:txBody>
          <a:bodyPr/>
          <a:lstStyle/>
          <a:p>
            <a:r>
              <a:t>Slide Title</a:t>
            </a:r>
          </a:p>
        </p:txBody>
      </p:sp>
      <p:sp>
        <p:nvSpPr>
          <p:cNvPr id="43"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prstGeom prst="rect">
            <a:avLst/>
          </a:prstGeom>
        </p:spPr>
        <p:txBody>
          <a:bodyPr numCol="1" spcCol="38100"/>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56646250"/>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reserve="1">
  <p:cSld name="1_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1206500" y="1079500"/>
            <a:ext cx="21971000" cy="1433164"/>
          </a:xfrm>
          <a:prstGeom prst="rect">
            <a:avLst/>
          </a:prstGeom>
        </p:spPr>
        <p:txBody>
          <a:bodyPr/>
          <a:lstStyle/>
          <a:p>
            <a:r>
              <a:t>Slide Title</a:t>
            </a:r>
          </a:p>
        </p:txBody>
      </p:sp>
      <p:sp>
        <p:nvSpPr>
          <p:cNvPr id="43"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prstGeom prst="rect">
            <a:avLst/>
          </a:prstGeom>
        </p:spPr>
        <p:txBody>
          <a:bodyPr numCol="1" spcCol="38100"/>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58848804"/>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reserve="1">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numCol="1" spcCol="38100">
            <a:noAutofit/>
          </a:bodyPr>
          <a:lstStyle/>
          <a:p>
            <a:r>
              <a:rPr lang="en-US"/>
              <a:t>Click icon to add picture</a:t>
            </a:r>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Body Level One…"/>
          <p:cNvSpPr txBox="1">
            <a:spLocks noGrp="1"/>
          </p:cNvSpPr>
          <p:nvPr>
            <p:ph type="body" sz="quarter" idx="1" hasCustomPrompt="1"/>
          </p:nvPr>
        </p:nvSpPr>
        <p:spPr>
          <a:xfrm>
            <a:off x="1207690" y="1106137"/>
            <a:ext cx="21968621"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24" name="Body Level One…"/>
          <p:cNvSpPr txBox="1">
            <a:spLocks noGrp="1"/>
          </p:cNvSpPr>
          <p:nvPr>
            <p:ph type="body" sz="quarter" idx="22" hasCustomPrompt="1"/>
          </p:nvPr>
        </p:nvSpPr>
        <p:spPr>
          <a:xfrm>
            <a:off x="1206500" y="11609909"/>
            <a:ext cx="21971000" cy="1116953"/>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4636261"/>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reserve="1">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numCol="1" spcCol="38100">
            <a:noAutofit/>
          </a:bodyPr>
          <a:lstStyle/>
          <a:p>
            <a:r>
              <a:rPr lang="en-US"/>
              <a:t>Click icon to add picture</a:t>
            </a:r>
            <a:endParaRPr/>
          </a:p>
        </p:txBody>
      </p:sp>
      <p:sp>
        <p:nvSpPr>
          <p:cNvPr id="33" name="Slide Title"/>
          <p:cNvSpPr txBox="1">
            <a:spLocks noGrp="1"/>
          </p:cNvSpPr>
          <p:nvPr>
            <p:ph type="title" hasCustomPrompt="1"/>
          </p:nvPr>
        </p:nvSpPr>
        <p:spPr>
          <a:xfrm>
            <a:off x="1206500" y="1270000"/>
            <a:ext cx="9779000" cy="5882274"/>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07756582"/>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reserve="1">
  <p:cSld name="Title, Bullets &amp; Photo">
    <p:spTree>
      <p:nvGrpSpPr>
        <p:cNvPr id="1" name=""/>
        <p:cNvGrpSpPr/>
        <p:nvPr/>
      </p:nvGrpSpPr>
      <p:grpSpPr>
        <a:xfrm>
          <a:off x="0" y="0"/>
          <a:ext cx="0" cy="0"/>
          <a:chOff x="0" y="0"/>
          <a:chExt cx="0" cy="0"/>
        </a:xfrm>
      </p:grpSpPr>
      <p:sp>
        <p:nvSpPr>
          <p:cNvPr id="60" name="Body Level One…"/>
          <p:cNvSpPr txBox="1">
            <a:spLocks noGrp="1"/>
          </p:cNvSpPr>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61" name="Body Level One…"/>
          <p:cNvSpPr txBox="1">
            <a:spLocks noGrp="1"/>
          </p:cNvSpPr>
          <p:nvPr>
            <p:ph type="body" sz="half" idx="21" hasCustomPrompt="1"/>
          </p:nvPr>
        </p:nvSpPr>
        <p:spPr>
          <a:xfrm>
            <a:off x="1206500" y="4248503"/>
            <a:ext cx="9779000" cy="8256631"/>
          </a:xfrm>
          <a:prstGeom prst="rect">
            <a:avLst/>
          </a:prstGeom>
        </p:spPr>
        <p:txBody>
          <a:bodyPr numCol="1" spcCol="38100"/>
          <a:lstStyle/>
          <a:p>
            <a:r>
              <a:t>Slide bullet text</a:t>
            </a:r>
          </a:p>
        </p:txBody>
      </p:sp>
      <p:sp>
        <p:nvSpPr>
          <p:cNvPr id="62" name="660384004_1290x1720.jpg"/>
          <p:cNvSpPr>
            <a:spLocks noGrp="1"/>
          </p:cNvSpPr>
          <p:nvPr>
            <p:ph type="pic" idx="22"/>
          </p:nvPr>
        </p:nvSpPr>
        <p:spPr>
          <a:xfrm>
            <a:off x="12192000" y="-407266"/>
            <a:ext cx="10916874" cy="14555833"/>
          </a:xfrm>
          <a:prstGeom prst="rect">
            <a:avLst/>
          </a:prstGeom>
        </p:spPr>
        <p:txBody>
          <a:bodyPr lIns="91439" tIns="45719" rIns="91439" bIns="45719" numCol="1" spcCol="38100">
            <a:noAutofit/>
          </a:bodyPr>
          <a:lstStyle/>
          <a:p>
            <a:r>
              <a:rPr lang="en-US"/>
              <a:t>Click icon to add picture</a:t>
            </a:r>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8475729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221C-30B3-CA89-4856-0C911079BE2A}"/>
              </a:ext>
            </a:extLst>
          </p:cNvPr>
          <p:cNvSpPr>
            <a:spLocks noGrp="1"/>
          </p:cNvSpPr>
          <p:nvPr>
            <p:ph type="title"/>
          </p:nvPr>
        </p:nvSpPr>
        <p:spPr>
          <a:xfrm>
            <a:off x="1679576" y="730251"/>
            <a:ext cx="21031200" cy="2651126"/>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F843BCED-4A5A-EC86-1004-B3C5693D3D31}"/>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BAD754D9-AC58-DBB5-C961-B5122AC71180}"/>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19389CBD-8EF6-2284-56FD-B6379B7BCC94}"/>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AD6430A7-5DBF-3655-8490-B5F5322B6370}"/>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C0F6C9E2-3967-B401-BD7B-55D4244A35CD}"/>
              </a:ext>
            </a:extLst>
          </p:cNvPr>
          <p:cNvSpPr>
            <a:spLocks noGrp="1"/>
          </p:cNvSpPr>
          <p:nvPr>
            <p:ph type="dt" sz="half" idx="10"/>
          </p:nvPr>
        </p:nvSpPr>
        <p:spPr/>
        <p:txBody>
          <a:bodyPr/>
          <a:lstStyle/>
          <a:p>
            <a:endParaRPr lang="en-BE"/>
          </a:p>
        </p:txBody>
      </p:sp>
      <p:sp>
        <p:nvSpPr>
          <p:cNvPr id="8" name="Footer Placeholder 7">
            <a:extLst>
              <a:ext uri="{FF2B5EF4-FFF2-40B4-BE49-F238E27FC236}">
                <a16:creationId xmlns:a16="http://schemas.microsoft.com/office/drawing/2014/main" id="{EDCBC5DD-7619-0518-7BAF-2C5911691EC3}"/>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51B3B22A-02C6-A0C4-9166-A7B2D804FE3E}"/>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23413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1FF66-84D3-F559-EDCC-6142CEF124F5}"/>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68CA0D95-9289-2B08-8C80-2946394F7287}"/>
              </a:ext>
            </a:extLst>
          </p:cNvPr>
          <p:cNvSpPr>
            <a:spLocks noGrp="1"/>
          </p:cNvSpPr>
          <p:nvPr>
            <p:ph type="dt" sz="half" idx="10"/>
          </p:nvPr>
        </p:nvSpPr>
        <p:spPr/>
        <p:txBody>
          <a:bodyPr/>
          <a:lstStyle/>
          <a:p>
            <a:endParaRPr lang="en-BE"/>
          </a:p>
        </p:txBody>
      </p:sp>
      <p:sp>
        <p:nvSpPr>
          <p:cNvPr id="4" name="Footer Placeholder 3">
            <a:extLst>
              <a:ext uri="{FF2B5EF4-FFF2-40B4-BE49-F238E27FC236}">
                <a16:creationId xmlns:a16="http://schemas.microsoft.com/office/drawing/2014/main" id="{DDE24E3A-4CEA-4E20-1116-79E0A28BA854}"/>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3E58B51D-ED21-0392-628D-A3379763B1A4}"/>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403848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EA5233-A0A4-DCDE-94CC-9ADDA5294743}"/>
              </a:ext>
            </a:extLst>
          </p:cNvPr>
          <p:cNvSpPr>
            <a:spLocks noGrp="1"/>
          </p:cNvSpPr>
          <p:nvPr>
            <p:ph type="dt" sz="half" idx="10"/>
          </p:nvPr>
        </p:nvSpPr>
        <p:spPr/>
        <p:txBody>
          <a:bodyPr/>
          <a:lstStyle/>
          <a:p>
            <a:endParaRPr lang="en-BE"/>
          </a:p>
        </p:txBody>
      </p:sp>
      <p:sp>
        <p:nvSpPr>
          <p:cNvPr id="3" name="Footer Placeholder 2">
            <a:extLst>
              <a:ext uri="{FF2B5EF4-FFF2-40B4-BE49-F238E27FC236}">
                <a16:creationId xmlns:a16="http://schemas.microsoft.com/office/drawing/2014/main" id="{81404282-070A-A10F-A9C9-7AEBEC7137FD}"/>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1344FE89-580E-7D09-B906-0CFE048DFE7C}"/>
              </a:ext>
            </a:extLst>
          </p:cNvPr>
          <p:cNvSpPr>
            <a:spLocks noGrp="1"/>
          </p:cNvSpPr>
          <p:nvPr>
            <p:ph type="sldNum" sz="quarter" idx="12"/>
          </p:nvPr>
        </p:nvSpPr>
        <p:spPr/>
        <p:txBody>
          <a:bodyPr/>
          <a:lstStyle/>
          <a:p>
            <a:fld id="{86CB4B4D-7CA3-9044-876B-883B54F8677D}" type="slidenum">
              <a:rPr lang="en-BE" smtClean="0"/>
              <a:t>‹#›</a:t>
            </a:fld>
            <a:endParaRPr lang="en-BE"/>
          </a:p>
        </p:txBody>
      </p:sp>
    </p:spTree>
    <p:extLst>
      <p:ext uri="{BB962C8B-B14F-4D97-AF65-F5344CB8AC3E}">
        <p14:creationId xmlns:p14="http://schemas.microsoft.com/office/powerpoint/2010/main" val="1289727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image" Target="../media/image1.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theme" Target="../theme/theme5.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271483787"/>
      </p:ext>
    </p:extLst>
  </p:cSld>
  <p:clrMap bg1="lt1" tx1="dk1" bg2="dk2" tx2="lt2" accent1="accent1" accent2="accent2" accent3="accent3" accent4="accent4" accent5="accent5" accent6="accent6" hlink="hlink" folHlink="folHlink"/>
  <p:sldLayoutIdLst>
    <p:sldLayoutId id="2147483666" r:id="rId1"/>
    <p:sldLayoutId id="214748366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393201-6E26-A2BF-0FA8-64A397FD22E4}"/>
              </a:ext>
            </a:extLst>
          </p:cNvPr>
          <p:cNvSpPr>
            <a:spLocks noGrp="1"/>
          </p:cNvSpPr>
          <p:nvPr>
            <p:ph type="title"/>
          </p:nvPr>
        </p:nvSpPr>
        <p:spPr>
          <a:xfrm>
            <a:off x="1676400" y="730251"/>
            <a:ext cx="17183107" cy="2651126"/>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2D408BD9-C53A-3E2C-1684-7EB063AC05F8}"/>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09BC3E4-4F99-4E2D-4A19-43D5647E41DF}"/>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endParaRPr lang="en-BE"/>
          </a:p>
        </p:txBody>
      </p:sp>
      <p:sp>
        <p:nvSpPr>
          <p:cNvPr id="5" name="Footer Placeholder 4">
            <a:extLst>
              <a:ext uri="{FF2B5EF4-FFF2-40B4-BE49-F238E27FC236}">
                <a16:creationId xmlns:a16="http://schemas.microsoft.com/office/drawing/2014/main" id="{5D165D47-2E10-4BB9-AD49-D52D5510AA63}"/>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5953E545-AB3B-FA9E-6BA6-2F141D31D062}"/>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6CB4B4D-7CA3-9044-876B-883B54F8677D}" type="slidenum">
              <a:rPr lang="en-BE" smtClean="0"/>
              <a:t>‹#›</a:t>
            </a:fld>
            <a:endParaRPr lang="en-BE"/>
          </a:p>
        </p:txBody>
      </p:sp>
      <p:pic>
        <p:nvPicPr>
          <p:cNvPr id="8" name="Picture 7" descr="A black and white logo&#10;&#10;Description automatically generated">
            <a:extLst>
              <a:ext uri="{FF2B5EF4-FFF2-40B4-BE49-F238E27FC236}">
                <a16:creationId xmlns:a16="http://schemas.microsoft.com/office/drawing/2014/main" id="{58A461D1-884E-D6A8-C2CB-1B71526A0BF8}"/>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8859507" y="752174"/>
            <a:ext cx="4854133" cy="1260000"/>
          </a:xfrm>
          <a:prstGeom prst="rect">
            <a:avLst/>
          </a:prstGeom>
        </p:spPr>
      </p:pic>
    </p:spTree>
    <p:extLst>
      <p:ext uri="{BB962C8B-B14F-4D97-AF65-F5344CB8AC3E}">
        <p14:creationId xmlns:p14="http://schemas.microsoft.com/office/powerpoint/2010/main" val="2014761557"/>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4" r:id="rId13"/>
    <p:sldLayoutId id="2147483681" r:id="rId14"/>
    <p:sldLayoutId id="2147483682" r:id="rId15"/>
    <p:sldLayoutId id="2147483683" r:id="rId16"/>
  </p:sldLayoutIdLst>
  <p:hf hdr="0" ftr="0" dt="0"/>
  <p:txStyles>
    <p:titleStyle>
      <a:lvl1pPr algn="l" defTabSz="1828800" rtl="0" eaLnBrk="1" latinLnBrk="0" hangingPunct="1">
        <a:lnSpc>
          <a:spcPct val="90000"/>
        </a:lnSpc>
        <a:spcBef>
          <a:spcPct val="0"/>
        </a:spcBef>
        <a:buNone/>
        <a:defRPr sz="8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bg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bg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bg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BE"/>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393201-6E26-A2BF-0FA8-64A397FD22E4}"/>
              </a:ext>
            </a:extLst>
          </p:cNvPr>
          <p:cNvSpPr>
            <a:spLocks noGrp="1"/>
          </p:cNvSpPr>
          <p:nvPr>
            <p:ph type="title"/>
          </p:nvPr>
        </p:nvSpPr>
        <p:spPr>
          <a:xfrm>
            <a:off x="1676400" y="730251"/>
            <a:ext cx="17183107" cy="2651126"/>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2D408BD9-C53A-3E2C-1684-7EB063AC05F8}"/>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09BC3E4-4F99-4E2D-4A19-43D5647E41DF}"/>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endParaRPr lang="en-BE"/>
          </a:p>
        </p:txBody>
      </p:sp>
      <p:sp>
        <p:nvSpPr>
          <p:cNvPr id="5" name="Footer Placeholder 4">
            <a:extLst>
              <a:ext uri="{FF2B5EF4-FFF2-40B4-BE49-F238E27FC236}">
                <a16:creationId xmlns:a16="http://schemas.microsoft.com/office/drawing/2014/main" id="{5D165D47-2E10-4BB9-AD49-D52D5510AA63}"/>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5953E545-AB3B-FA9E-6BA6-2F141D31D062}"/>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6CB4B4D-7CA3-9044-876B-883B54F8677D}" type="slidenum">
              <a:rPr lang="en-BE" smtClean="0"/>
              <a:t>‹#›</a:t>
            </a:fld>
            <a:endParaRPr lang="en-BE"/>
          </a:p>
        </p:txBody>
      </p:sp>
      <p:pic>
        <p:nvPicPr>
          <p:cNvPr id="8" name="Picture 7" descr="A black and white logo&#10;&#10;Description automatically generated">
            <a:extLst>
              <a:ext uri="{FF2B5EF4-FFF2-40B4-BE49-F238E27FC236}">
                <a16:creationId xmlns:a16="http://schemas.microsoft.com/office/drawing/2014/main" id="{58A461D1-884E-D6A8-C2CB-1B71526A0BF8}"/>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8859507" y="752174"/>
            <a:ext cx="4854133" cy="1260000"/>
          </a:xfrm>
          <a:prstGeom prst="rect">
            <a:avLst/>
          </a:prstGeom>
        </p:spPr>
      </p:pic>
    </p:spTree>
    <p:extLst>
      <p:ext uri="{BB962C8B-B14F-4D97-AF65-F5344CB8AC3E}">
        <p14:creationId xmlns:p14="http://schemas.microsoft.com/office/powerpoint/2010/main" val="3303180816"/>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719"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l" defTabSz="1828800" rtl="0" eaLnBrk="1" latinLnBrk="0" hangingPunct="1">
        <a:lnSpc>
          <a:spcPct val="90000"/>
        </a:lnSpc>
        <a:spcBef>
          <a:spcPct val="0"/>
        </a:spcBef>
        <a:buNone/>
        <a:defRPr sz="8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bg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bg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bg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BE"/>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393201-6E26-A2BF-0FA8-64A397FD22E4}"/>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2D408BD9-C53A-3E2C-1684-7EB063AC05F8}"/>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09BC3E4-4F99-4E2D-4A19-43D5647E41DF}"/>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endParaRPr lang="en-BE"/>
          </a:p>
        </p:txBody>
      </p:sp>
      <p:sp>
        <p:nvSpPr>
          <p:cNvPr id="5" name="Footer Placeholder 4">
            <a:extLst>
              <a:ext uri="{FF2B5EF4-FFF2-40B4-BE49-F238E27FC236}">
                <a16:creationId xmlns:a16="http://schemas.microsoft.com/office/drawing/2014/main" id="{5D165D47-2E10-4BB9-AD49-D52D5510AA63}"/>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5953E545-AB3B-FA9E-6BA6-2F141D31D062}"/>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6CB4B4D-7CA3-9044-876B-883B54F8677D}" type="slidenum">
              <a:rPr lang="en-BE" smtClean="0"/>
              <a:t>‹#›</a:t>
            </a:fld>
            <a:endParaRPr lang="en-BE"/>
          </a:p>
        </p:txBody>
      </p:sp>
    </p:spTree>
    <p:extLst>
      <p:ext uri="{BB962C8B-B14F-4D97-AF65-F5344CB8AC3E}">
        <p14:creationId xmlns:p14="http://schemas.microsoft.com/office/powerpoint/2010/main" val="2241088487"/>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hf hdr="0" ftr="0" dt="0"/>
  <p:txStyles>
    <p:titleStyle>
      <a:lvl1pPr algn="l" defTabSz="1828800" rtl="0" eaLnBrk="1" latinLnBrk="0" hangingPunct="1">
        <a:lnSpc>
          <a:spcPct val="90000"/>
        </a:lnSpc>
        <a:spcBef>
          <a:spcPct val="0"/>
        </a:spcBef>
        <a:buNone/>
        <a:defRPr sz="8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bg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bg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bg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BE"/>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393201-6E26-A2BF-0FA8-64A397FD22E4}"/>
              </a:ext>
            </a:extLst>
          </p:cNvPr>
          <p:cNvSpPr>
            <a:spLocks noGrp="1"/>
          </p:cNvSpPr>
          <p:nvPr>
            <p:ph type="title"/>
          </p:nvPr>
        </p:nvSpPr>
        <p:spPr>
          <a:xfrm>
            <a:off x="1676400" y="730251"/>
            <a:ext cx="17183107" cy="2651126"/>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2D408BD9-C53A-3E2C-1684-7EB063AC05F8}"/>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09BC3E4-4F99-4E2D-4A19-43D5647E41DF}"/>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endParaRPr lang="en-BE"/>
          </a:p>
        </p:txBody>
      </p:sp>
      <p:sp>
        <p:nvSpPr>
          <p:cNvPr id="5" name="Footer Placeholder 4">
            <a:extLst>
              <a:ext uri="{FF2B5EF4-FFF2-40B4-BE49-F238E27FC236}">
                <a16:creationId xmlns:a16="http://schemas.microsoft.com/office/drawing/2014/main" id="{5D165D47-2E10-4BB9-AD49-D52D5510AA63}"/>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5953E545-AB3B-FA9E-6BA6-2F141D31D062}"/>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6CB4B4D-7CA3-9044-876B-883B54F8677D}" type="slidenum">
              <a:rPr lang="en-BE" smtClean="0"/>
              <a:t>‹#›</a:t>
            </a:fld>
            <a:endParaRPr lang="en-BE"/>
          </a:p>
        </p:txBody>
      </p:sp>
      <p:pic>
        <p:nvPicPr>
          <p:cNvPr id="8" name="Picture 7" descr="A black and white logo&#10;&#10;Description automatically generated">
            <a:extLst>
              <a:ext uri="{FF2B5EF4-FFF2-40B4-BE49-F238E27FC236}">
                <a16:creationId xmlns:a16="http://schemas.microsoft.com/office/drawing/2014/main" id="{58A461D1-884E-D6A8-C2CB-1B71526A0BF8}"/>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8859507" y="752174"/>
            <a:ext cx="4854133" cy="1260000"/>
          </a:xfrm>
          <a:prstGeom prst="rect">
            <a:avLst/>
          </a:prstGeom>
        </p:spPr>
      </p:pic>
    </p:spTree>
    <p:extLst>
      <p:ext uri="{BB962C8B-B14F-4D97-AF65-F5344CB8AC3E}">
        <p14:creationId xmlns:p14="http://schemas.microsoft.com/office/powerpoint/2010/main" val="1170651042"/>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hf hdr="0" ftr="0" dt="0"/>
  <p:txStyles>
    <p:titleStyle>
      <a:lvl1pPr algn="l" defTabSz="1828800" rtl="0" eaLnBrk="1" latinLnBrk="0" hangingPunct="1">
        <a:lnSpc>
          <a:spcPct val="90000"/>
        </a:lnSpc>
        <a:spcBef>
          <a:spcPct val="0"/>
        </a:spcBef>
        <a:buNone/>
        <a:defRPr sz="8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bg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bg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bg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BE"/>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hyperlink" Target="http://www.linkedin.com/company/letsaskq" TargetMode="External"/><Relationship Id="rId5" Type="http://schemas.openxmlformats.org/officeDocument/2006/relationships/hyperlink" Target="http://www.letsaskq.com/"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CDED6"/>
        </a:solid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AFD2824A-5EBE-491F-8D2F-EB08B18FBE68}"/>
              </a:ext>
            </a:extLst>
          </p:cNvPr>
          <p:cNvSpPr txBox="1">
            <a:spLocks/>
          </p:cNvSpPr>
          <p:nvPr/>
        </p:nvSpPr>
        <p:spPr>
          <a:xfrm>
            <a:off x="1219200" y="1767840"/>
            <a:ext cx="20198080" cy="7993272"/>
          </a:xfrm>
          <a:prstGeom prst="roundRect">
            <a:avLst/>
          </a:prstGeom>
          <a:solidFill>
            <a:srgbClr val="EDD0D4"/>
          </a:solidFill>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219170">
              <a:buClr>
                <a:srgbClr val="000000"/>
              </a:buClr>
            </a:pPr>
            <a:endParaRPr lang="nl-BE" sz="2800">
              <a:solidFill>
                <a:srgbClr val="000000"/>
              </a:solidFill>
              <a:highlight>
                <a:srgbClr val="EDD0D4"/>
              </a:highlight>
              <a:latin typeface="Roboto" panose="02000000000000000000" pitchFamily="2" charset="0"/>
              <a:ea typeface="Roboto" panose="02000000000000000000" pitchFamily="2" charset="0"/>
              <a:sym typeface="Arial"/>
            </a:endParaRPr>
          </a:p>
        </p:txBody>
      </p:sp>
      <p:pic>
        <p:nvPicPr>
          <p:cNvPr id="6" name="Picture 5" descr="Icon&#10;&#10;Description automatically generated with low confidence">
            <a:extLst>
              <a:ext uri="{FF2B5EF4-FFF2-40B4-BE49-F238E27FC236}">
                <a16:creationId xmlns:a16="http://schemas.microsoft.com/office/drawing/2014/main" id="{0F22DD91-E345-4622-BF0A-C966BC4DE4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48126" y="10546081"/>
            <a:ext cx="2310511" cy="2388124"/>
          </a:xfrm>
          <a:prstGeom prst="rect">
            <a:avLst/>
          </a:prstGeom>
        </p:spPr>
      </p:pic>
      <p:sp>
        <p:nvSpPr>
          <p:cNvPr id="8" name="Titel 1">
            <a:extLst>
              <a:ext uri="{FF2B5EF4-FFF2-40B4-BE49-F238E27FC236}">
                <a16:creationId xmlns:a16="http://schemas.microsoft.com/office/drawing/2014/main" id="{A0EE4F70-B1D0-4E2E-9634-EC6AD5234CA5}"/>
              </a:ext>
            </a:extLst>
          </p:cNvPr>
          <p:cNvSpPr txBox="1">
            <a:spLocks/>
          </p:cNvSpPr>
          <p:nvPr/>
        </p:nvSpPr>
        <p:spPr>
          <a:xfrm>
            <a:off x="2288498" y="2374645"/>
            <a:ext cx="19738383" cy="7993273"/>
          </a:xfrm>
          <a:prstGeom prst="roundRect">
            <a:avLst/>
          </a:prstGeom>
          <a:solidFill>
            <a:srgbClr val="F2EFA7"/>
          </a:solidFill>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219170">
              <a:spcAft>
                <a:spcPts val="1200"/>
              </a:spcAft>
              <a:defRPr/>
            </a:pPr>
            <a:r>
              <a:rPr lang="en-US" sz="8000">
                <a:solidFill>
                  <a:srgbClr val="000000"/>
                </a:solidFill>
                <a:latin typeface="Playfair Display Medium" panose="00000500000000000000" pitchFamily="2" charset="0"/>
                <a:ea typeface="Roboto" panose="02000000000000000000" pitchFamily="2" charset="0"/>
              </a:rPr>
              <a:t>Impact of the GDPR on the use of HBMs for clinical and research purposes</a:t>
            </a:r>
          </a:p>
          <a:p>
            <a:pPr algn="ctr" defTabSz="1219170">
              <a:spcAft>
                <a:spcPts val="1200"/>
              </a:spcAft>
              <a:defRPr/>
            </a:pPr>
            <a:endParaRPr lang="en-US" sz="4800">
              <a:solidFill>
                <a:srgbClr val="000000"/>
              </a:solidFill>
              <a:latin typeface="Roboto Light" panose="02000000000000000000" pitchFamily="2" charset="0"/>
              <a:ea typeface="Roboto Light" panose="02000000000000000000" pitchFamily="2" charset="0"/>
            </a:endParaRPr>
          </a:p>
          <a:p>
            <a:pPr algn="ctr" defTabSz="1219170">
              <a:spcAft>
                <a:spcPts val="1200"/>
              </a:spcAft>
              <a:defRPr/>
            </a:pPr>
            <a:r>
              <a:rPr lang="en-US" sz="4800">
                <a:solidFill>
                  <a:srgbClr val="000000"/>
                </a:solidFill>
                <a:latin typeface="Roboto Light" panose="02000000000000000000" pitchFamily="2" charset="0"/>
                <a:ea typeface="Roboto Light" panose="02000000000000000000" pitchFamily="2" charset="0"/>
              </a:rPr>
              <a:t>Superior Health Council of Belgium – Report n°9758</a:t>
            </a:r>
          </a:p>
          <a:p>
            <a:pPr algn="ctr" defTabSz="1219170">
              <a:spcAft>
                <a:spcPts val="1200"/>
              </a:spcAft>
              <a:defRPr/>
            </a:pPr>
            <a:endParaRPr lang="en-US" sz="4800">
              <a:solidFill>
                <a:srgbClr val="000000"/>
              </a:solidFill>
              <a:latin typeface="Roboto Light" panose="02000000000000000000" pitchFamily="2" charset="0"/>
              <a:ea typeface="Roboto Light" panose="02000000000000000000" pitchFamily="2" charset="0"/>
            </a:endParaRPr>
          </a:p>
          <a:p>
            <a:pPr algn="ctr" defTabSz="1219170">
              <a:spcAft>
                <a:spcPts val="1200"/>
              </a:spcAft>
              <a:defRPr/>
            </a:pPr>
            <a:r>
              <a:rPr lang="en-US" sz="2800">
                <a:latin typeface="Arial" panose="020B0604020202020204" pitchFamily="34" charset="0"/>
              </a:rPr>
              <a:t>Belgian Association for Tissue and Cell Banks</a:t>
            </a:r>
            <a:endParaRPr lang="nl-NL" sz="2800">
              <a:latin typeface="Arial" panose="020B0604020202020204" pitchFamily="34" charset="0"/>
            </a:endParaRPr>
          </a:p>
          <a:p>
            <a:pPr algn="ctr" defTabSz="1219170">
              <a:spcAft>
                <a:spcPts val="1200"/>
              </a:spcAft>
              <a:defRPr/>
            </a:pPr>
            <a:r>
              <a:rPr lang="nl-NL" sz="2800">
                <a:latin typeface="Arial" panose="020B0604020202020204" pitchFamily="34" charset="0"/>
              </a:rPr>
              <a:t>8th Annual General Meeting</a:t>
            </a:r>
          </a:p>
          <a:p>
            <a:pPr algn="ctr" defTabSz="1219170">
              <a:spcAft>
                <a:spcPts val="1200"/>
              </a:spcAft>
              <a:defRPr/>
            </a:pPr>
            <a:r>
              <a:rPr lang="nl-NL" sz="2800">
                <a:latin typeface="Arial" panose="020B0604020202020204" pitchFamily="34" charset="0"/>
              </a:rPr>
              <a:t>16/11/2023</a:t>
            </a:r>
          </a:p>
        </p:txBody>
      </p:sp>
    </p:spTree>
    <p:extLst>
      <p:ext uri="{BB962C8B-B14F-4D97-AF65-F5344CB8AC3E}">
        <p14:creationId xmlns:p14="http://schemas.microsoft.com/office/powerpoint/2010/main" val="59353174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6272-263F-5FDF-F45E-4787B691D47E}"/>
              </a:ext>
            </a:extLst>
          </p:cNvPr>
          <p:cNvSpPr>
            <a:spLocks noGrp="1"/>
          </p:cNvSpPr>
          <p:nvPr>
            <p:ph type="title"/>
          </p:nvPr>
        </p:nvSpPr>
        <p:spPr/>
        <p:txBody>
          <a:bodyPr/>
          <a:lstStyle/>
          <a:p>
            <a:r>
              <a:rPr lang="en-US"/>
              <a:t>Question 1 </a:t>
            </a:r>
            <a:endParaRPr lang="nl-NL"/>
          </a:p>
        </p:txBody>
      </p:sp>
      <p:sp>
        <p:nvSpPr>
          <p:cNvPr id="11" name="TextBox 10">
            <a:extLst>
              <a:ext uri="{FF2B5EF4-FFF2-40B4-BE49-F238E27FC236}">
                <a16:creationId xmlns:a16="http://schemas.microsoft.com/office/drawing/2014/main" id="{56E92269-AB4E-674F-6B01-05EAA0BB9BAE}"/>
              </a:ext>
            </a:extLst>
          </p:cNvPr>
          <p:cNvSpPr txBox="1"/>
          <p:nvPr/>
        </p:nvSpPr>
        <p:spPr>
          <a:xfrm>
            <a:off x="1206500" y="2914161"/>
            <a:ext cx="21971000" cy="972000"/>
          </a:xfrm>
          <a:prstGeom prst="roundRect">
            <a:avLst/>
          </a:prstGeom>
          <a:solidFill>
            <a:srgbClr val="F2EFA7"/>
          </a:solidFill>
          <a:ln w="12700" cap="flat">
            <a:noFill/>
            <a:miter lim="400000"/>
          </a:ln>
          <a:effectLst>
            <a:outerShdw dist="127000" dir="8400000" algn="ctr" rotWithShape="0">
              <a:schemeClr val="accent2"/>
            </a:outerShdw>
          </a:effectLst>
          <a:sp3d/>
        </p:spPr>
        <p:style>
          <a:lnRef idx="0">
            <a:scrgbClr r="0" g="0" b="0"/>
          </a:lnRef>
          <a:fillRef idx="0">
            <a:scrgbClr r="0" g="0" b="0"/>
          </a:fillRef>
          <a:effectRef idx="0">
            <a:scrgbClr r="0" g="0" b="0"/>
          </a:effectRef>
          <a:fontRef idx="none"/>
        </p:style>
        <p:txBody>
          <a:bodyPr wrap="square" anchor="ctr">
            <a:normAutofit/>
          </a:bodyPr>
          <a:lstStyle/>
          <a:p>
            <a:pPr algn="l"/>
            <a:r>
              <a:rPr lang="nl-NL" sz="4800" spc="-170" dirty="0">
                <a:solidFill>
                  <a:schemeClr val="bg1"/>
                </a:solidFill>
              </a:rPr>
              <a:t>How does the GDPR relate to the ODT Act and the HBM Act?</a:t>
            </a:r>
          </a:p>
        </p:txBody>
      </p:sp>
      <p:sp>
        <p:nvSpPr>
          <p:cNvPr id="3" name="Square">
            <a:extLst>
              <a:ext uri="{FF2B5EF4-FFF2-40B4-BE49-F238E27FC236}">
                <a16:creationId xmlns:a16="http://schemas.microsoft.com/office/drawing/2014/main" id="{8CE893E3-0AD9-907A-2DF1-F64C97EBA2B9}"/>
              </a:ext>
            </a:extLst>
          </p:cNvPr>
          <p:cNvSpPr/>
          <p:nvPr/>
        </p:nvSpPr>
        <p:spPr>
          <a:xfrm>
            <a:off x="12934478" y="4498910"/>
            <a:ext cx="9512502" cy="8151390"/>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 name="Square">
            <a:extLst>
              <a:ext uri="{FF2B5EF4-FFF2-40B4-BE49-F238E27FC236}">
                <a16:creationId xmlns:a16="http://schemas.microsoft.com/office/drawing/2014/main" id="{E65D99D9-B905-563B-D224-9868315D7284}"/>
              </a:ext>
            </a:extLst>
          </p:cNvPr>
          <p:cNvSpPr/>
          <p:nvPr/>
        </p:nvSpPr>
        <p:spPr>
          <a:xfrm>
            <a:off x="2518611" y="4498909"/>
            <a:ext cx="9512502" cy="8094245"/>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 name="Rectangle">
            <a:extLst>
              <a:ext uri="{FF2B5EF4-FFF2-40B4-BE49-F238E27FC236}">
                <a16:creationId xmlns:a16="http://schemas.microsoft.com/office/drawing/2014/main" id="{BD3E9619-5D40-27E9-7B0B-D0BD738BE23B}"/>
              </a:ext>
            </a:extLst>
          </p:cNvPr>
          <p:cNvSpPr/>
          <p:nvPr/>
        </p:nvSpPr>
        <p:spPr>
          <a:xfrm>
            <a:off x="5776677" y="5400636"/>
            <a:ext cx="2624373" cy="325137"/>
          </a:xfrm>
          <a:prstGeom prst="rect">
            <a:avLst/>
          </a:prstGeom>
          <a:solidFill>
            <a:srgbClr val="F2EFA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 name="Long-term bottlenecks">
            <a:extLst>
              <a:ext uri="{FF2B5EF4-FFF2-40B4-BE49-F238E27FC236}">
                <a16:creationId xmlns:a16="http://schemas.microsoft.com/office/drawing/2014/main" id="{78027F5D-B0C9-9A24-B9F1-045AFFC8E6ED}"/>
              </a:ext>
            </a:extLst>
          </p:cNvPr>
          <p:cNvSpPr txBox="1"/>
          <p:nvPr/>
        </p:nvSpPr>
        <p:spPr>
          <a:xfrm>
            <a:off x="4091994" y="4092739"/>
            <a:ext cx="5856052" cy="231329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ctr">
            <a:normAutofit/>
          </a:bodyPr>
          <a:lstStyle/>
          <a:p>
            <a:pPr defTabSz="2438337">
              <a:defRPr sz="5100" spc="-200">
                <a:solidFill>
                  <a:srgbClr val="000000"/>
                </a:solidFill>
                <a:latin typeface="Roboto Light"/>
                <a:ea typeface="Roboto Light"/>
                <a:cs typeface="Roboto Light"/>
                <a:sym typeface="Roboto Light"/>
              </a:defRPr>
            </a:pPr>
            <a:r>
              <a:rPr lang="nl-NL" sz="5100" dirty="0">
                <a:latin typeface="Playfair Display Medium" pitchFamily="2" charset="0"/>
                <a:ea typeface="Playfair Display Regular Regular"/>
                <a:cs typeface="Playfair Display Regular Regular"/>
                <a:sym typeface="Playfair Display Regular Regular"/>
              </a:rPr>
              <a:t>Problem</a:t>
            </a:r>
            <a:endParaRPr sz="5100" dirty="0">
              <a:latin typeface="Playfair Display Medium" pitchFamily="2" charset="0"/>
              <a:ea typeface="Playfair Display Regular Regular"/>
              <a:cs typeface="Playfair Display Regular Regular"/>
              <a:sym typeface="Playfair Display Regular Regular"/>
            </a:endParaRPr>
          </a:p>
        </p:txBody>
      </p:sp>
      <p:sp>
        <p:nvSpPr>
          <p:cNvPr id="12" name="Rectangle">
            <a:extLst>
              <a:ext uri="{FF2B5EF4-FFF2-40B4-BE49-F238E27FC236}">
                <a16:creationId xmlns:a16="http://schemas.microsoft.com/office/drawing/2014/main" id="{E28AE5BC-2BDB-AE86-682C-C50969780C3B}"/>
              </a:ext>
            </a:extLst>
          </p:cNvPr>
          <p:cNvSpPr/>
          <p:nvPr/>
        </p:nvSpPr>
        <p:spPr>
          <a:xfrm>
            <a:off x="16404920" y="5400636"/>
            <a:ext cx="2624373" cy="325137"/>
          </a:xfrm>
          <a:prstGeom prst="rect">
            <a:avLst/>
          </a:prstGeom>
          <a:solidFill>
            <a:srgbClr val="F2EFA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 name="Text Placeholder 5">
            <a:extLst>
              <a:ext uri="{FF2B5EF4-FFF2-40B4-BE49-F238E27FC236}">
                <a16:creationId xmlns:a16="http://schemas.microsoft.com/office/drawing/2014/main" id="{CDA51A7B-D784-328B-4547-FD4BB8698E39}"/>
              </a:ext>
            </a:extLst>
          </p:cNvPr>
          <p:cNvSpPr>
            <a:spLocks noGrp="1"/>
          </p:cNvSpPr>
          <p:nvPr>
            <p:ph type="body" sz="half" idx="21"/>
          </p:nvPr>
        </p:nvSpPr>
        <p:spPr>
          <a:xfrm>
            <a:off x="2518610" y="6126463"/>
            <a:ext cx="9512502" cy="6466691"/>
          </a:xfrm>
        </p:spPr>
        <p:txBody>
          <a:bodyPr lIns="324000" tIns="108000" rIns="324000" bIns="324000">
            <a:normAutofit/>
          </a:bodyPr>
          <a:lstStyle/>
          <a:p>
            <a:pPr marL="0" indent="0">
              <a:spcBef>
                <a:spcPts val="2400"/>
              </a:spcBef>
              <a:spcAft>
                <a:spcPts val="3600"/>
              </a:spcAft>
              <a:buNone/>
            </a:pPr>
            <a:r>
              <a:rPr lang="nl-NL" sz="4400" dirty="0"/>
              <a:t>GDPR is king (</a:t>
            </a:r>
            <a:r>
              <a:rPr lang="en-US" sz="4400" dirty="0"/>
              <a:t>omnibus effect)</a:t>
            </a:r>
          </a:p>
        </p:txBody>
      </p:sp>
      <p:sp>
        <p:nvSpPr>
          <p:cNvPr id="9" name="Text Placeholder 5">
            <a:extLst>
              <a:ext uri="{FF2B5EF4-FFF2-40B4-BE49-F238E27FC236}">
                <a16:creationId xmlns:a16="http://schemas.microsoft.com/office/drawing/2014/main" id="{B53F5C01-999A-5ABC-0DAF-5740B31A4C7A}"/>
              </a:ext>
            </a:extLst>
          </p:cNvPr>
          <p:cNvSpPr txBox="1">
            <a:spLocks/>
          </p:cNvSpPr>
          <p:nvPr/>
        </p:nvSpPr>
        <p:spPr>
          <a:xfrm>
            <a:off x="12934478" y="6126463"/>
            <a:ext cx="9512502" cy="646669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24000" tIns="108000" rIns="324000" bIns="324000" numCol="1" spcCol="38100">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endParaRPr lang="nl-NL" dirty="0"/>
          </a:p>
        </p:txBody>
      </p:sp>
      <p:sp>
        <p:nvSpPr>
          <p:cNvPr id="13" name="Long-term bottlenecks">
            <a:extLst>
              <a:ext uri="{FF2B5EF4-FFF2-40B4-BE49-F238E27FC236}">
                <a16:creationId xmlns:a16="http://schemas.microsoft.com/office/drawing/2014/main" id="{E2DDE07A-930B-5379-58D7-BF7C1A64FED3}"/>
              </a:ext>
            </a:extLst>
          </p:cNvPr>
          <p:cNvSpPr txBox="1"/>
          <p:nvPr/>
        </p:nvSpPr>
        <p:spPr>
          <a:xfrm>
            <a:off x="14762703" y="4092739"/>
            <a:ext cx="5856052" cy="231329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ctr">
            <a:normAutofit/>
          </a:bodyPr>
          <a:lstStyle/>
          <a:p>
            <a:pPr defTabSz="2438337">
              <a:defRPr sz="5100" spc="-200">
                <a:solidFill>
                  <a:srgbClr val="000000"/>
                </a:solidFill>
                <a:latin typeface="Roboto Light"/>
                <a:ea typeface="Roboto Light"/>
                <a:cs typeface="Roboto Light"/>
                <a:sym typeface="Roboto Light"/>
              </a:defRPr>
            </a:pPr>
            <a:r>
              <a:rPr lang="nl-NL" sz="5100" dirty="0">
                <a:latin typeface="Playfair Display Medium" pitchFamily="2" charset="0"/>
                <a:ea typeface="Playfair Display Regular Regular"/>
                <a:cs typeface="Playfair Display Regular Regular"/>
                <a:sym typeface="Playfair Display Regular Regular"/>
              </a:rPr>
              <a:t>Opinion</a:t>
            </a:r>
            <a:endParaRPr sz="5100" dirty="0">
              <a:latin typeface="Playfair Display Medium" pitchFamily="2" charset="0"/>
              <a:ea typeface="Playfair Display Regular Regular"/>
              <a:cs typeface="Playfair Display Regular Regular"/>
              <a:sym typeface="Playfair Display Regular Regular"/>
            </a:endParaRPr>
          </a:p>
        </p:txBody>
      </p:sp>
      <p:sp>
        <p:nvSpPr>
          <p:cNvPr id="17" name="Text Placeholder 5">
            <a:extLst>
              <a:ext uri="{FF2B5EF4-FFF2-40B4-BE49-F238E27FC236}">
                <a16:creationId xmlns:a16="http://schemas.microsoft.com/office/drawing/2014/main" id="{0702ECC9-D87B-BB18-C9B2-9B5226B184F8}"/>
              </a:ext>
            </a:extLst>
          </p:cNvPr>
          <p:cNvSpPr txBox="1">
            <a:spLocks/>
          </p:cNvSpPr>
          <p:nvPr/>
        </p:nvSpPr>
        <p:spPr>
          <a:xfrm>
            <a:off x="12960855" y="6126462"/>
            <a:ext cx="9512502" cy="6466691"/>
          </a:xfrm>
          <a:prstGeom prst="rect">
            <a:avLst/>
          </a:prstGeom>
        </p:spPr>
        <p:txBody>
          <a:bodyPr vert="horz" lIns="324000" tIns="108000" rIns="324000" bIns="324000" numCol="1" spcCol="38100"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bg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bg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bg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2400"/>
              </a:spcBef>
              <a:spcAft>
                <a:spcPts val="3600"/>
              </a:spcAft>
              <a:buFont typeface="Arial" panose="020B0604020202020204" pitchFamily="34" charset="0"/>
              <a:buNone/>
            </a:pPr>
            <a:r>
              <a:rPr lang="nl-NL" sz="4400" dirty="0"/>
              <a:t>GDPR is not the law of everything</a:t>
            </a:r>
          </a:p>
          <a:p>
            <a:r>
              <a:rPr lang="en-US" sz="4400" dirty="0"/>
              <a:t>National privacy laws</a:t>
            </a:r>
          </a:p>
          <a:p>
            <a:pPr lvl="1"/>
            <a:r>
              <a:rPr lang="en-US" sz="3600" dirty="0"/>
              <a:t>Act of 30 July 2018</a:t>
            </a:r>
          </a:p>
          <a:p>
            <a:r>
              <a:rPr lang="en-US" sz="4400" dirty="0"/>
              <a:t>Sector specific laws</a:t>
            </a:r>
          </a:p>
          <a:p>
            <a:pPr lvl="1"/>
            <a:r>
              <a:rPr lang="en-US" sz="3600" dirty="0"/>
              <a:t>Act of 19 June 1986</a:t>
            </a:r>
          </a:p>
          <a:p>
            <a:pPr lvl="1"/>
            <a:r>
              <a:rPr lang="en-US" sz="3600" dirty="0"/>
              <a:t>Act of 19 December 2008</a:t>
            </a:r>
          </a:p>
        </p:txBody>
      </p:sp>
    </p:spTree>
    <p:extLst>
      <p:ext uri="{BB962C8B-B14F-4D97-AF65-F5344CB8AC3E}">
        <p14:creationId xmlns:p14="http://schemas.microsoft.com/office/powerpoint/2010/main" val="361717701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6272-263F-5FDF-F45E-4787B691D47E}"/>
              </a:ext>
            </a:extLst>
          </p:cNvPr>
          <p:cNvSpPr>
            <a:spLocks noGrp="1"/>
          </p:cNvSpPr>
          <p:nvPr>
            <p:ph type="title"/>
          </p:nvPr>
        </p:nvSpPr>
        <p:spPr/>
        <p:txBody>
          <a:bodyPr/>
          <a:lstStyle/>
          <a:p>
            <a:r>
              <a:rPr lang="en-US"/>
              <a:t>Question 2 </a:t>
            </a:r>
            <a:endParaRPr lang="nl-NL"/>
          </a:p>
        </p:txBody>
      </p:sp>
      <p:sp>
        <p:nvSpPr>
          <p:cNvPr id="3" name="Square">
            <a:extLst>
              <a:ext uri="{FF2B5EF4-FFF2-40B4-BE49-F238E27FC236}">
                <a16:creationId xmlns:a16="http://schemas.microsoft.com/office/drawing/2014/main" id="{8CE893E3-0AD9-907A-2DF1-F64C97EBA2B9}"/>
              </a:ext>
            </a:extLst>
          </p:cNvPr>
          <p:cNvSpPr/>
          <p:nvPr/>
        </p:nvSpPr>
        <p:spPr>
          <a:xfrm>
            <a:off x="12934478" y="4498910"/>
            <a:ext cx="9512502" cy="8151390"/>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 name="Square">
            <a:extLst>
              <a:ext uri="{FF2B5EF4-FFF2-40B4-BE49-F238E27FC236}">
                <a16:creationId xmlns:a16="http://schemas.microsoft.com/office/drawing/2014/main" id="{E65D99D9-B905-563B-D224-9868315D7284}"/>
              </a:ext>
            </a:extLst>
          </p:cNvPr>
          <p:cNvSpPr/>
          <p:nvPr/>
        </p:nvSpPr>
        <p:spPr>
          <a:xfrm>
            <a:off x="2518611" y="4498909"/>
            <a:ext cx="9512502" cy="8094245"/>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 name="Rectangle">
            <a:extLst>
              <a:ext uri="{FF2B5EF4-FFF2-40B4-BE49-F238E27FC236}">
                <a16:creationId xmlns:a16="http://schemas.microsoft.com/office/drawing/2014/main" id="{BD3E9619-5D40-27E9-7B0B-D0BD738BE23B}"/>
              </a:ext>
            </a:extLst>
          </p:cNvPr>
          <p:cNvSpPr/>
          <p:nvPr/>
        </p:nvSpPr>
        <p:spPr>
          <a:xfrm>
            <a:off x="5776677" y="5400636"/>
            <a:ext cx="2624373" cy="325137"/>
          </a:xfrm>
          <a:prstGeom prst="rect">
            <a:avLst/>
          </a:prstGeom>
          <a:solidFill>
            <a:srgbClr val="F2EFA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 name="Long-term bottlenecks">
            <a:extLst>
              <a:ext uri="{FF2B5EF4-FFF2-40B4-BE49-F238E27FC236}">
                <a16:creationId xmlns:a16="http://schemas.microsoft.com/office/drawing/2014/main" id="{78027F5D-B0C9-9A24-B9F1-045AFFC8E6ED}"/>
              </a:ext>
            </a:extLst>
          </p:cNvPr>
          <p:cNvSpPr txBox="1"/>
          <p:nvPr/>
        </p:nvSpPr>
        <p:spPr>
          <a:xfrm>
            <a:off x="4091994" y="4092739"/>
            <a:ext cx="5856052" cy="231329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normAutofit/>
          </a:bodyPr>
          <a:lstStyle/>
          <a:p>
            <a:pPr defTabSz="2438337">
              <a:defRPr sz="5100" spc="-200">
                <a:solidFill>
                  <a:srgbClr val="000000"/>
                </a:solidFill>
                <a:latin typeface="Roboto Light"/>
                <a:ea typeface="Roboto Light"/>
                <a:cs typeface="Roboto Light"/>
                <a:sym typeface="Roboto Light"/>
              </a:defRPr>
            </a:pPr>
            <a:r>
              <a:rPr lang="nl-NL" sz="5100" dirty="0">
                <a:latin typeface="Playfair Display Medium" pitchFamily="2" charset="0"/>
                <a:ea typeface="Playfair Display Regular Regular"/>
                <a:cs typeface="Playfair Display Regular Regular"/>
                <a:sym typeface="Playfair Display Regular Regular"/>
              </a:rPr>
              <a:t>Problem</a:t>
            </a:r>
            <a:endParaRPr sz="5100" dirty="0">
              <a:latin typeface="Playfair Display Medium" pitchFamily="2" charset="0"/>
              <a:ea typeface="Playfair Display Regular Regular"/>
              <a:cs typeface="Playfair Display Regular Regular"/>
              <a:sym typeface="Playfair Display Regular Regular"/>
            </a:endParaRPr>
          </a:p>
        </p:txBody>
      </p:sp>
      <p:sp>
        <p:nvSpPr>
          <p:cNvPr id="12" name="Rectangle">
            <a:extLst>
              <a:ext uri="{FF2B5EF4-FFF2-40B4-BE49-F238E27FC236}">
                <a16:creationId xmlns:a16="http://schemas.microsoft.com/office/drawing/2014/main" id="{E28AE5BC-2BDB-AE86-682C-C50969780C3B}"/>
              </a:ext>
            </a:extLst>
          </p:cNvPr>
          <p:cNvSpPr/>
          <p:nvPr/>
        </p:nvSpPr>
        <p:spPr>
          <a:xfrm>
            <a:off x="16404920" y="5400636"/>
            <a:ext cx="2624373" cy="325137"/>
          </a:xfrm>
          <a:prstGeom prst="rect">
            <a:avLst/>
          </a:prstGeom>
          <a:solidFill>
            <a:srgbClr val="F2EFA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 name="Text Placeholder 5">
            <a:extLst>
              <a:ext uri="{FF2B5EF4-FFF2-40B4-BE49-F238E27FC236}">
                <a16:creationId xmlns:a16="http://schemas.microsoft.com/office/drawing/2014/main" id="{CDA51A7B-D784-328B-4547-FD4BB8698E39}"/>
              </a:ext>
            </a:extLst>
          </p:cNvPr>
          <p:cNvSpPr>
            <a:spLocks noGrp="1"/>
          </p:cNvSpPr>
          <p:nvPr>
            <p:ph type="body" sz="half" idx="21"/>
          </p:nvPr>
        </p:nvSpPr>
        <p:spPr>
          <a:xfrm>
            <a:off x="2518610" y="6126463"/>
            <a:ext cx="9512502" cy="6466691"/>
          </a:xfrm>
        </p:spPr>
        <p:txBody>
          <a:bodyPr lIns="324000" tIns="108000" rIns="324000" bIns="324000">
            <a:normAutofit/>
          </a:bodyPr>
          <a:lstStyle/>
          <a:p>
            <a:pPr>
              <a:spcAft>
                <a:spcPts val="3600"/>
              </a:spcAft>
            </a:pPr>
            <a:r>
              <a:rPr lang="en-US" sz="4400" dirty="0"/>
              <a:t>Recital 27: </a:t>
            </a:r>
            <a:r>
              <a:rPr lang="en-US" sz="4400" i="1" dirty="0"/>
              <a:t>“[GDPR]</a:t>
            </a:r>
            <a:r>
              <a:rPr lang="en-GB" sz="4400" i="1" dirty="0"/>
              <a:t> does </a:t>
            </a:r>
            <a:r>
              <a:rPr lang="en-GB" sz="4400" i="1" u="sng" dirty="0"/>
              <a:t>not</a:t>
            </a:r>
            <a:r>
              <a:rPr lang="en-GB" sz="4400" i="1" dirty="0"/>
              <a:t> apply to the personal data of deceased persons.”</a:t>
            </a:r>
          </a:p>
          <a:p>
            <a:r>
              <a:rPr lang="en-US" sz="4400" b="1" dirty="0"/>
              <a:t>What does “deceased” mean?</a:t>
            </a:r>
          </a:p>
          <a:p>
            <a:pPr lvl="1"/>
            <a:r>
              <a:rPr lang="en-US" sz="4400" dirty="0"/>
              <a:t>Brain death</a:t>
            </a:r>
          </a:p>
          <a:p>
            <a:pPr lvl="1"/>
            <a:r>
              <a:rPr lang="en-US" sz="4400" dirty="0"/>
              <a:t>Cardiac death</a:t>
            </a:r>
          </a:p>
        </p:txBody>
      </p:sp>
      <p:sp>
        <p:nvSpPr>
          <p:cNvPr id="9" name="Text Placeholder 5">
            <a:extLst>
              <a:ext uri="{FF2B5EF4-FFF2-40B4-BE49-F238E27FC236}">
                <a16:creationId xmlns:a16="http://schemas.microsoft.com/office/drawing/2014/main" id="{B53F5C01-999A-5ABC-0DAF-5740B31A4C7A}"/>
              </a:ext>
            </a:extLst>
          </p:cNvPr>
          <p:cNvSpPr txBox="1">
            <a:spLocks/>
          </p:cNvSpPr>
          <p:nvPr/>
        </p:nvSpPr>
        <p:spPr>
          <a:xfrm>
            <a:off x="12934478" y="6126463"/>
            <a:ext cx="9512502" cy="646669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24000" tIns="108000" rIns="324000" bIns="324000" numCol="1" spcCol="38100">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r>
              <a:rPr lang="en-US" sz="4400" dirty="0"/>
              <a:t>Brain death ~ Art. 11 of the Act of 13 June 1986 on the removal and transplantation of organs</a:t>
            </a:r>
          </a:p>
        </p:txBody>
      </p:sp>
      <p:sp>
        <p:nvSpPr>
          <p:cNvPr id="13" name="Long-term bottlenecks">
            <a:extLst>
              <a:ext uri="{FF2B5EF4-FFF2-40B4-BE49-F238E27FC236}">
                <a16:creationId xmlns:a16="http://schemas.microsoft.com/office/drawing/2014/main" id="{E2DDE07A-930B-5379-58D7-BF7C1A64FED3}"/>
              </a:ext>
            </a:extLst>
          </p:cNvPr>
          <p:cNvSpPr txBox="1"/>
          <p:nvPr/>
        </p:nvSpPr>
        <p:spPr>
          <a:xfrm>
            <a:off x="14762703" y="4092739"/>
            <a:ext cx="5856052" cy="231329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normAutofit/>
          </a:bodyPr>
          <a:lstStyle/>
          <a:p>
            <a:pPr defTabSz="2438337">
              <a:defRPr sz="5100" spc="-200">
                <a:solidFill>
                  <a:srgbClr val="000000"/>
                </a:solidFill>
                <a:latin typeface="Roboto Light"/>
                <a:ea typeface="Roboto Light"/>
                <a:cs typeface="Roboto Light"/>
                <a:sym typeface="Roboto Light"/>
              </a:defRPr>
            </a:pPr>
            <a:r>
              <a:rPr lang="nl-NL" sz="5100" dirty="0">
                <a:latin typeface="Playfair Display Medium" pitchFamily="2" charset="0"/>
                <a:ea typeface="Playfair Display Regular Regular"/>
                <a:cs typeface="Playfair Display Regular Regular"/>
                <a:sym typeface="Playfair Display Regular Regular"/>
              </a:rPr>
              <a:t>Opinion</a:t>
            </a:r>
            <a:endParaRPr sz="5100" dirty="0">
              <a:latin typeface="Playfair Display Medium" pitchFamily="2" charset="0"/>
              <a:ea typeface="Playfair Display Regular Regular"/>
              <a:cs typeface="Playfair Display Regular Regular"/>
              <a:sym typeface="Playfair Display Regular Regular"/>
            </a:endParaRPr>
          </a:p>
        </p:txBody>
      </p:sp>
      <p:sp>
        <p:nvSpPr>
          <p:cNvPr id="11" name="TextBox 10">
            <a:extLst>
              <a:ext uri="{FF2B5EF4-FFF2-40B4-BE49-F238E27FC236}">
                <a16:creationId xmlns:a16="http://schemas.microsoft.com/office/drawing/2014/main" id="{F66BC09E-AB59-1134-F579-F579BAAA448E}"/>
              </a:ext>
            </a:extLst>
          </p:cNvPr>
          <p:cNvSpPr txBox="1"/>
          <p:nvPr/>
        </p:nvSpPr>
        <p:spPr>
          <a:xfrm>
            <a:off x="1206500" y="2914161"/>
            <a:ext cx="21971000" cy="972000"/>
          </a:xfrm>
          <a:prstGeom prst="roundRect">
            <a:avLst/>
          </a:prstGeom>
          <a:solidFill>
            <a:srgbClr val="F2EFA7"/>
          </a:solidFill>
          <a:ln w="12700" cap="flat">
            <a:noFill/>
            <a:miter lim="400000"/>
          </a:ln>
          <a:effectLst>
            <a:outerShdw dist="127000" dir="8400000" algn="ctr" rotWithShape="0">
              <a:schemeClr val="accent2"/>
            </a:outerShdw>
          </a:effectLst>
          <a:sp3d/>
        </p:spPr>
        <p:style>
          <a:lnRef idx="0">
            <a:scrgbClr r="0" g="0" b="0"/>
          </a:lnRef>
          <a:fillRef idx="0">
            <a:scrgbClr r="0" g="0" b="0"/>
          </a:fillRef>
          <a:effectRef idx="0">
            <a:scrgbClr r="0" g="0" b="0"/>
          </a:effectRef>
          <a:fontRef idx="none"/>
        </p:style>
        <p:txBody>
          <a:bodyPr wrap="square" anchor="ctr">
            <a:normAutofit/>
          </a:bodyPr>
          <a:lstStyle/>
          <a:p>
            <a:pPr algn="l"/>
            <a:r>
              <a:rPr lang="en-GB" sz="4800" spc="-170" dirty="0">
                <a:solidFill>
                  <a:schemeClr val="bg1"/>
                </a:solidFill>
              </a:rPr>
              <a:t>Does the GDPR apply to HBM from a deceased donor?</a:t>
            </a:r>
          </a:p>
        </p:txBody>
      </p:sp>
    </p:spTree>
    <p:extLst>
      <p:ext uri="{BB962C8B-B14F-4D97-AF65-F5344CB8AC3E}">
        <p14:creationId xmlns:p14="http://schemas.microsoft.com/office/powerpoint/2010/main" val="336276767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6272-263F-5FDF-F45E-4787B691D47E}"/>
              </a:ext>
            </a:extLst>
          </p:cNvPr>
          <p:cNvSpPr>
            <a:spLocks noGrp="1"/>
          </p:cNvSpPr>
          <p:nvPr>
            <p:ph type="title"/>
          </p:nvPr>
        </p:nvSpPr>
        <p:spPr/>
        <p:txBody>
          <a:bodyPr/>
          <a:lstStyle/>
          <a:p>
            <a:r>
              <a:rPr lang="en-US"/>
              <a:t>Question 3 </a:t>
            </a:r>
            <a:endParaRPr lang="nl-NL"/>
          </a:p>
        </p:txBody>
      </p:sp>
      <p:sp>
        <p:nvSpPr>
          <p:cNvPr id="3" name="Square">
            <a:extLst>
              <a:ext uri="{FF2B5EF4-FFF2-40B4-BE49-F238E27FC236}">
                <a16:creationId xmlns:a16="http://schemas.microsoft.com/office/drawing/2014/main" id="{8CE893E3-0AD9-907A-2DF1-F64C97EBA2B9}"/>
              </a:ext>
            </a:extLst>
          </p:cNvPr>
          <p:cNvSpPr/>
          <p:nvPr/>
        </p:nvSpPr>
        <p:spPr>
          <a:xfrm>
            <a:off x="12934478" y="4498910"/>
            <a:ext cx="9512502" cy="8151390"/>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 name="Square">
            <a:extLst>
              <a:ext uri="{FF2B5EF4-FFF2-40B4-BE49-F238E27FC236}">
                <a16:creationId xmlns:a16="http://schemas.microsoft.com/office/drawing/2014/main" id="{E65D99D9-B905-563B-D224-9868315D7284}"/>
              </a:ext>
            </a:extLst>
          </p:cNvPr>
          <p:cNvSpPr/>
          <p:nvPr/>
        </p:nvSpPr>
        <p:spPr>
          <a:xfrm>
            <a:off x="2518611" y="4498909"/>
            <a:ext cx="9512502" cy="8094245"/>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 name="Rectangle">
            <a:extLst>
              <a:ext uri="{FF2B5EF4-FFF2-40B4-BE49-F238E27FC236}">
                <a16:creationId xmlns:a16="http://schemas.microsoft.com/office/drawing/2014/main" id="{BD3E9619-5D40-27E9-7B0B-D0BD738BE23B}"/>
              </a:ext>
            </a:extLst>
          </p:cNvPr>
          <p:cNvSpPr/>
          <p:nvPr/>
        </p:nvSpPr>
        <p:spPr>
          <a:xfrm>
            <a:off x="5776677" y="5400636"/>
            <a:ext cx="2624373" cy="325137"/>
          </a:xfrm>
          <a:prstGeom prst="rect">
            <a:avLst/>
          </a:prstGeom>
          <a:solidFill>
            <a:srgbClr val="F2EFA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 name="Long-term bottlenecks">
            <a:extLst>
              <a:ext uri="{FF2B5EF4-FFF2-40B4-BE49-F238E27FC236}">
                <a16:creationId xmlns:a16="http://schemas.microsoft.com/office/drawing/2014/main" id="{78027F5D-B0C9-9A24-B9F1-045AFFC8E6ED}"/>
              </a:ext>
            </a:extLst>
          </p:cNvPr>
          <p:cNvSpPr txBox="1"/>
          <p:nvPr/>
        </p:nvSpPr>
        <p:spPr>
          <a:xfrm>
            <a:off x="4091994" y="4092739"/>
            <a:ext cx="5856052" cy="231329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ctr">
            <a:normAutofit/>
          </a:bodyPr>
          <a:lstStyle/>
          <a:p>
            <a:pPr defTabSz="2438337">
              <a:defRPr sz="5100" spc="-200">
                <a:solidFill>
                  <a:srgbClr val="000000"/>
                </a:solidFill>
                <a:latin typeface="Roboto Light"/>
                <a:ea typeface="Roboto Light"/>
                <a:cs typeface="Roboto Light"/>
                <a:sym typeface="Roboto Light"/>
              </a:defRPr>
            </a:pPr>
            <a:r>
              <a:rPr lang="nl-NL" sz="5100" dirty="0">
                <a:latin typeface="Playfair Display Medium" pitchFamily="2" charset="0"/>
                <a:ea typeface="Playfair Display Regular Regular"/>
                <a:cs typeface="Playfair Display Regular Regular"/>
                <a:sym typeface="Playfair Display Regular Regular"/>
              </a:rPr>
              <a:t>Problem</a:t>
            </a:r>
            <a:endParaRPr sz="5100" dirty="0">
              <a:latin typeface="Playfair Display Medium" pitchFamily="2" charset="0"/>
              <a:ea typeface="Playfair Display Regular Regular"/>
              <a:cs typeface="Playfair Display Regular Regular"/>
              <a:sym typeface="Playfair Display Regular Regular"/>
            </a:endParaRPr>
          </a:p>
        </p:txBody>
      </p:sp>
      <p:sp>
        <p:nvSpPr>
          <p:cNvPr id="12" name="Rectangle">
            <a:extLst>
              <a:ext uri="{FF2B5EF4-FFF2-40B4-BE49-F238E27FC236}">
                <a16:creationId xmlns:a16="http://schemas.microsoft.com/office/drawing/2014/main" id="{E28AE5BC-2BDB-AE86-682C-C50969780C3B}"/>
              </a:ext>
            </a:extLst>
          </p:cNvPr>
          <p:cNvSpPr/>
          <p:nvPr/>
        </p:nvSpPr>
        <p:spPr>
          <a:xfrm>
            <a:off x="16404920" y="5400636"/>
            <a:ext cx="2624373" cy="325137"/>
          </a:xfrm>
          <a:prstGeom prst="rect">
            <a:avLst/>
          </a:prstGeom>
          <a:solidFill>
            <a:srgbClr val="F2EFA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 name="Text Placeholder 5">
            <a:extLst>
              <a:ext uri="{FF2B5EF4-FFF2-40B4-BE49-F238E27FC236}">
                <a16:creationId xmlns:a16="http://schemas.microsoft.com/office/drawing/2014/main" id="{CDA51A7B-D784-328B-4547-FD4BB8698E39}"/>
              </a:ext>
            </a:extLst>
          </p:cNvPr>
          <p:cNvSpPr>
            <a:spLocks noGrp="1"/>
          </p:cNvSpPr>
          <p:nvPr>
            <p:ph type="body" sz="half" idx="21"/>
          </p:nvPr>
        </p:nvSpPr>
        <p:spPr>
          <a:xfrm>
            <a:off x="2518610" y="6126463"/>
            <a:ext cx="9512502" cy="6466691"/>
          </a:xfrm>
        </p:spPr>
        <p:txBody>
          <a:bodyPr lIns="324000" tIns="108000" rIns="324000" bIns="324000">
            <a:normAutofit/>
          </a:bodyPr>
          <a:lstStyle/>
          <a:p>
            <a:r>
              <a:rPr lang="en-US" sz="4400" dirty="0"/>
              <a:t>(Fully) anonymized data are not personal data and don’t fall under the scope of the GDPR</a:t>
            </a:r>
          </a:p>
          <a:p>
            <a:pPr marL="0" indent="0" algn="ctr">
              <a:buNone/>
            </a:pPr>
            <a:r>
              <a:rPr lang="en-US" sz="4400" dirty="0"/>
              <a:t>&gt;&lt;</a:t>
            </a:r>
          </a:p>
          <a:p>
            <a:r>
              <a:rPr lang="en-US" sz="4400" dirty="0"/>
              <a:t>Pseudonymized data are still considered personal data and fall under the scope of the GDPR</a:t>
            </a:r>
          </a:p>
        </p:txBody>
      </p:sp>
      <p:sp>
        <p:nvSpPr>
          <p:cNvPr id="9" name="Text Placeholder 5">
            <a:extLst>
              <a:ext uri="{FF2B5EF4-FFF2-40B4-BE49-F238E27FC236}">
                <a16:creationId xmlns:a16="http://schemas.microsoft.com/office/drawing/2014/main" id="{B53F5C01-999A-5ABC-0DAF-5740B31A4C7A}"/>
              </a:ext>
            </a:extLst>
          </p:cNvPr>
          <p:cNvSpPr txBox="1">
            <a:spLocks/>
          </p:cNvSpPr>
          <p:nvPr/>
        </p:nvSpPr>
        <p:spPr>
          <a:xfrm>
            <a:off x="12934478" y="6126463"/>
            <a:ext cx="9512502" cy="646669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24000" tIns="108000" rIns="324000" bIns="324000" numCol="1" spcCol="38100">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a:spcBef>
                <a:spcPts val="1800"/>
              </a:spcBef>
              <a:spcAft>
                <a:spcPts val="1800"/>
              </a:spcAft>
            </a:pPr>
            <a:r>
              <a:rPr lang="en-US" sz="4400" dirty="0"/>
              <a:t>Codes are used to preserve:</a:t>
            </a:r>
          </a:p>
          <a:p>
            <a:pPr lvl="1">
              <a:spcBef>
                <a:spcPts val="0"/>
              </a:spcBef>
              <a:spcAft>
                <a:spcPts val="1800"/>
              </a:spcAft>
            </a:pPr>
            <a:r>
              <a:rPr lang="en-US" sz="4400" b="1" dirty="0"/>
              <a:t>Anonymity: </a:t>
            </a:r>
            <a:r>
              <a:rPr lang="en-US" sz="4400" dirty="0"/>
              <a:t>no link between donor and receiver</a:t>
            </a:r>
          </a:p>
          <a:p>
            <a:pPr lvl="1">
              <a:spcBef>
                <a:spcPts val="0"/>
              </a:spcBef>
              <a:spcAft>
                <a:spcPts val="1800"/>
              </a:spcAft>
            </a:pPr>
            <a:r>
              <a:rPr lang="en-US" sz="4400" b="1" dirty="0"/>
              <a:t>Traceability: </a:t>
            </a:r>
            <a:r>
              <a:rPr lang="en-US" sz="4400" dirty="0"/>
              <a:t>notification requirements of serious adverse reactions and events</a:t>
            </a:r>
          </a:p>
        </p:txBody>
      </p:sp>
      <p:sp>
        <p:nvSpPr>
          <p:cNvPr id="13" name="Long-term bottlenecks">
            <a:extLst>
              <a:ext uri="{FF2B5EF4-FFF2-40B4-BE49-F238E27FC236}">
                <a16:creationId xmlns:a16="http://schemas.microsoft.com/office/drawing/2014/main" id="{E2DDE07A-930B-5379-58D7-BF7C1A64FED3}"/>
              </a:ext>
            </a:extLst>
          </p:cNvPr>
          <p:cNvSpPr txBox="1"/>
          <p:nvPr/>
        </p:nvSpPr>
        <p:spPr>
          <a:xfrm>
            <a:off x="14762703" y="4092739"/>
            <a:ext cx="5856052" cy="231329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ctr">
            <a:normAutofit/>
          </a:bodyPr>
          <a:lstStyle/>
          <a:p>
            <a:pPr defTabSz="2438337">
              <a:defRPr sz="5100" spc="-200">
                <a:solidFill>
                  <a:srgbClr val="000000"/>
                </a:solidFill>
                <a:latin typeface="Roboto Light"/>
                <a:ea typeface="Roboto Light"/>
                <a:cs typeface="Roboto Light"/>
                <a:sym typeface="Roboto Light"/>
              </a:defRPr>
            </a:pPr>
            <a:r>
              <a:rPr lang="nl-NL" sz="5100" dirty="0">
                <a:latin typeface="Playfair Display Medium" pitchFamily="2" charset="0"/>
                <a:ea typeface="Playfair Display Regular Regular"/>
                <a:cs typeface="Playfair Display Regular Regular"/>
                <a:sym typeface="Playfair Display Regular Regular"/>
              </a:rPr>
              <a:t>Opinion</a:t>
            </a:r>
            <a:endParaRPr sz="5100" dirty="0">
              <a:latin typeface="Playfair Display Medium" pitchFamily="2" charset="0"/>
              <a:ea typeface="Playfair Display Regular Regular"/>
              <a:cs typeface="Playfair Display Regular Regular"/>
              <a:sym typeface="Playfair Display Regular Regular"/>
            </a:endParaRPr>
          </a:p>
        </p:txBody>
      </p:sp>
      <p:sp>
        <p:nvSpPr>
          <p:cNvPr id="5" name="TextBox 4">
            <a:extLst>
              <a:ext uri="{FF2B5EF4-FFF2-40B4-BE49-F238E27FC236}">
                <a16:creationId xmlns:a16="http://schemas.microsoft.com/office/drawing/2014/main" id="{90CEBA4D-3343-92C4-D1AA-0ACBEAD7E1ED}"/>
              </a:ext>
            </a:extLst>
          </p:cNvPr>
          <p:cNvSpPr txBox="1"/>
          <p:nvPr/>
        </p:nvSpPr>
        <p:spPr>
          <a:xfrm>
            <a:off x="1206500" y="2914161"/>
            <a:ext cx="21971000" cy="972000"/>
          </a:xfrm>
          <a:prstGeom prst="roundRect">
            <a:avLst/>
          </a:prstGeom>
          <a:solidFill>
            <a:srgbClr val="F2EFA7"/>
          </a:solidFill>
          <a:ln w="12700" cap="flat">
            <a:noFill/>
            <a:miter lim="400000"/>
          </a:ln>
          <a:effectLst>
            <a:outerShdw dist="127000" dir="8400000" algn="ctr" rotWithShape="0">
              <a:schemeClr val="accent2"/>
            </a:outerShdw>
          </a:effectLst>
          <a:sp3d/>
        </p:spPr>
        <p:style>
          <a:lnRef idx="0">
            <a:scrgbClr r="0" g="0" b="0"/>
          </a:lnRef>
          <a:fillRef idx="0">
            <a:scrgbClr r="0" g="0" b="0"/>
          </a:fillRef>
          <a:effectRef idx="0">
            <a:scrgbClr r="0" g="0" b="0"/>
          </a:effectRef>
          <a:fontRef idx="none"/>
        </p:style>
        <p:txBody>
          <a:bodyPr wrap="square" anchor="ctr">
            <a:normAutofit/>
          </a:bodyPr>
          <a:lstStyle/>
          <a:p>
            <a:pPr algn="l"/>
            <a:r>
              <a:rPr lang="en-GB" sz="4800" spc="-170" dirty="0">
                <a:solidFill>
                  <a:schemeClr val="bg1"/>
                </a:solidFill>
              </a:rPr>
              <a:t>Does the GDPR apply to associated data that are pseudonymized or anonymized?</a:t>
            </a:r>
          </a:p>
        </p:txBody>
      </p:sp>
      <p:pic>
        <p:nvPicPr>
          <p:cNvPr id="17" name="Picture 16" descr="A black heads with lines in their mouths&#10;&#10;Description automatically generated with medium confidence">
            <a:extLst>
              <a:ext uri="{FF2B5EF4-FFF2-40B4-BE49-F238E27FC236}">
                <a16:creationId xmlns:a16="http://schemas.microsoft.com/office/drawing/2014/main" id="{56D128E7-BE4F-6550-7C34-15F002091AE1}"/>
              </a:ext>
            </a:extLst>
          </p:cNvPr>
          <p:cNvPicPr>
            <a:picLocks noChangeAspect="1"/>
          </p:cNvPicPr>
          <p:nvPr/>
        </p:nvPicPr>
        <p:blipFill rotWithShape="1">
          <a:blip r:embed="rId3">
            <a:extLst>
              <a:ext uri="{28A0092B-C50C-407E-A947-70E740481C1C}">
                <a14:useLocalDpi xmlns:a14="http://schemas.microsoft.com/office/drawing/2010/main" val="0"/>
              </a:ext>
            </a:extLst>
          </a:blip>
          <a:srcRect b="17223"/>
          <a:stretch/>
        </p:blipFill>
        <p:spPr>
          <a:xfrm>
            <a:off x="18651103" y="10801839"/>
            <a:ext cx="3214286" cy="1628341"/>
          </a:xfrm>
          <a:prstGeom prst="rect">
            <a:avLst/>
          </a:prstGeom>
        </p:spPr>
      </p:pic>
    </p:spTree>
    <p:extLst>
      <p:ext uri="{BB962C8B-B14F-4D97-AF65-F5344CB8AC3E}">
        <p14:creationId xmlns:p14="http://schemas.microsoft.com/office/powerpoint/2010/main" val="114334289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diagram of a key to a different direction&#10;&#10;Description automatically generated with medium confidence">
            <a:extLst>
              <a:ext uri="{FF2B5EF4-FFF2-40B4-BE49-F238E27FC236}">
                <a16:creationId xmlns:a16="http://schemas.microsoft.com/office/drawing/2014/main" id="{23B0FED1-5912-F86E-A93B-C95006C0BA65}"/>
              </a:ext>
            </a:extLst>
          </p:cNvPr>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r="5333"/>
          <a:stretch/>
        </p:blipFill>
        <p:spPr>
          <a:xfrm>
            <a:off x="0" y="0"/>
            <a:ext cx="24384000" cy="13716000"/>
          </a:xfrm>
          <a:prstGeom prst="rect">
            <a:avLst/>
          </a:prstGeom>
          <a:noFill/>
        </p:spPr>
      </p:pic>
    </p:spTree>
    <p:extLst>
      <p:ext uri="{BB962C8B-B14F-4D97-AF65-F5344CB8AC3E}">
        <p14:creationId xmlns:p14="http://schemas.microsoft.com/office/powerpoint/2010/main" val="329207373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6272-263F-5FDF-F45E-4787B691D47E}"/>
              </a:ext>
            </a:extLst>
          </p:cNvPr>
          <p:cNvSpPr>
            <a:spLocks noGrp="1"/>
          </p:cNvSpPr>
          <p:nvPr>
            <p:ph type="title"/>
          </p:nvPr>
        </p:nvSpPr>
        <p:spPr/>
        <p:txBody>
          <a:bodyPr/>
          <a:lstStyle/>
          <a:p>
            <a:r>
              <a:rPr lang="en-US"/>
              <a:t>Question 4 </a:t>
            </a:r>
            <a:endParaRPr lang="nl-NL"/>
          </a:p>
        </p:txBody>
      </p:sp>
      <p:sp>
        <p:nvSpPr>
          <p:cNvPr id="3" name="Square">
            <a:extLst>
              <a:ext uri="{FF2B5EF4-FFF2-40B4-BE49-F238E27FC236}">
                <a16:creationId xmlns:a16="http://schemas.microsoft.com/office/drawing/2014/main" id="{8CE893E3-0AD9-907A-2DF1-F64C97EBA2B9}"/>
              </a:ext>
            </a:extLst>
          </p:cNvPr>
          <p:cNvSpPr/>
          <p:nvPr/>
        </p:nvSpPr>
        <p:spPr>
          <a:xfrm>
            <a:off x="12934478" y="4498910"/>
            <a:ext cx="9512502" cy="8151390"/>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 name="Square">
            <a:extLst>
              <a:ext uri="{FF2B5EF4-FFF2-40B4-BE49-F238E27FC236}">
                <a16:creationId xmlns:a16="http://schemas.microsoft.com/office/drawing/2014/main" id="{E65D99D9-B905-563B-D224-9868315D7284}"/>
              </a:ext>
            </a:extLst>
          </p:cNvPr>
          <p:cNvSpPr/>
          <p:nvPr/>
        </p:nvSpPr>
        <p:spPr>
          <a:xfrm>
            <a:off x="2518611" y="4498909"/>
            <a:ext cx="9512502" cy="8094245"/>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 name="Rectangle">
            <a:extLst>
              <a:ext uri="{FF2B5EF4-FFF2-40B4-BE49-F238E27FC236}">
                <a16:creationId xmlns:a16="http://schemas.microsoft.com/office/drawing/2014/main" id="{BD3E9619-5D40-27E9-7B0B-D0BD738BE23B}"/>
              </a:ext>
            </a:extLst>
          </p:cNvPr>
          <p:cNvSpPr/>
          <p:nvPr/>
        </p:nvSpPr>
        <p:spPr>
          <a:xfrm>
            <a:off x="5776677" y="5400636"/>
            <a:ext cx="2624373" cy="325137"/>
          </a:xfrm>
          <a:prstGeom prst="rect">
            <a:avLst/>
          </a:prstGeom>
          <a:solidFill>
            <a:srgbClr val="F2EFA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 name="Long-term bottlenecks">
            <a:extLst>
              <a:ext uri="{FF2B5EF4-FFF2-40B4-BE49-F238E27FC236}">
                <a16:creationId xmlns:a16="http://schemas.microsoft.com/office/drawing/2014/main" id="{78027F5D-B0C9-9A24-B9F1-045AFFC8E6ED}"/>
              </a:ext>
            </a:extLst>
          </p:cNvPr>
          <p:cNvSpPr txBox="1"/>
          <p:nvPr/>
        </p:nvSpPr>
        <p:spPr>
          <a:xfrm>
            <a:off x="4091994" y="4092739"/>
            <a:ext cx="5856052" cy="231329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ctr">
            <a:normAutofit/>
          </a:bodyPr>
          <a:lstStyle/>
          <a:p>
            <a:pPr defTabSz="2438337">
              <a:defRPr sz="5100" spc="-200">
                <a:solidFill>
                  <a:srgbClr val="000000"/>
                </a:solidFill>
                <a:latin typeface="Roboto Light"/>
                <a:ea typeface="Roboto Light"/>
                <a:cs typeface="Roboto Light"/>
                <a:sym typeface="Roboto Light"/>
              </a:defRPr>
            </a:pPr>
            <a:r>
              <a:rPr lang="nl-NL" sz="5100" dirty="0">
                <a:latin typeface="Playfair Display Medium" pitchFamily="2" charset="0"/>
                <a:ea typeface="Playfair Display Regular Regular"/>
                <a:cs typeface="Playfair Display Regular Regular"/>
                <a:sym typeface="Playfair Display Regular Regular"/>
              </a:rPr>
              <a:t>Problem</a:t>
            </a:r>
            <a:endParaRPr sz="5100" dirty="0">
              <a:latin typeface="Playfair Display Medium" pitchFamily="2" charset="0"/>
              <a:ea typeface="Playfair Display Regular Regular"/>
              <a:cs typeface="Playfair Display Regular Regular"/>
              <a:sym typeface="Playfair Display Regular Regular"/>
            </a:endParaRPr>
          </a:p>
        </p:txBody>
      </p:sp>
      <p:sp>
        <p:nvSpPr>
          <p:cNvPr id="12" name="Rectangle">
            <a:extLst>
              <a:ext uri="{FF2B5EF4-FFF2-40B4-BE49-F238E27FC236}">
                <a16:creationId xmlns:a16="http://schemas.microsoft.com/office/drawing/2014/main" id="{E28AE5BC-2BDB-AE86-682C-C50969780C3B}"/>
              </a:ext>
            </a:extLst>
          </p:cNvPr>
          <p:cNvSpPr/>
          <p:nvPr/>
        </p:nvSpPr>
        <p:spPr>
          <a:xfrm>
            <a:off x="16404920" y="5400636"/>
            <a:ext cx="2624373" cy="325137"/>
          </a:xfrm>
          <a:prstGeom prst="rect">
            <a:avLst/>
          </a:prstGeom>
          <a:solidFill>
            <a:srgbClr val="F2EFA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 name="Text Placeholder 5">
            <a:extLst>
              <a:ext uri="{FF2B5EF4-FFF2-40B4-BE49-F238E27FC236}">
                <a16:creationId xmlns:a16="http://schemas.microsoft.com/office/drawing/2014/main" id="{CDA51A7B-D784-328B-4547-FD4BB8698E39}"/>
              </a:ext>
            </a:extLst>
          </p:cNvPr>
          <p:cNvSpPr>
            <a:spLocks noGrp="1"/>
          </p:cNvSpPr>
          <p:nvPr>
            <p:ph type="body" sz="half" idx="21"/>
          </p:nvPr>
        </p:nvSpPr>
        <p:spPr>
          <a:xfrm>
            <a:off x="2518610" y="6126463"/>
            <a:ext cx="9512502" cy="6466691"/>
          </a:xfrm>
        </p:spPr>
        <p:txBody>
          <a:bodyPr lIns="324000" tIns="108000" rIns="324000" bIns="324000">
            <a:normAutofit/>
          </a:bodyPr>
          <a:lstStyle/>
          <a:p>
            <a:pPr marR="0" lvl="0" algn="l" defTabSz="914400" rtl="0" eaLnBrk="0" fontAlgn="base" latinLnBrk="0" hangingPunct="0">
              <a:spcBef>
                <a:spcPct val="0"/>
              </a:spcBef>
              <a:spcAft>
                <a:spcPct val="0"/>
              </a:spcAft>
              <a:buClrTx/>
              <a:buSzTx/>
              <a:tabLst/>
            </a:pPr>
            <a:r>
              <a:rPr lang="en-US" altLang="nl-NL" sz="4400" b="1" dirty="0">
                <a:solidFill>
                  <a:srgbClr val="000000"/>
                </a:solidFill>
                <a:sym typeface="Helvetica Neue"/>
              </a:rPr>
              <a:t>Art. 9: </a:t>
            </a:r>
            <a:r>
              <a:rPr lang="en-US" altLang="nl-NL" sz="4400" i="1" dirty="0">
                <a:solidFill>
                  <a:srgbClr val="000000"/>
                </a:solidFill>
                <a:sym typeface="Helvetica Neue"/>
              </a:rPr>
              <a:t>“</a:t>
            </a:r>
            <a:r>
              <a:rPr lang="nl-NL" altLang="nl-NL" sz="4400" i="1" dirty="0">
                <a:solidFill>
                  <a:srgbClr val="000000"/>
                </a:solidFill>
                <a:sym typeface="Helvetica Neue"/>
              </a:rPr>
              <a:t>Processing of genetic, biometric or health data shall be prohibited [unless] the data subject has given explicit consent”</a:t>
            </a:r>
          </a:p>
        </p:txBody>
      </p:sp>
      <p:sp>
        <p:nvSpPr>
          <p:cNvPr id="9" name="Text Placeholder 5">
            <a:extLst>
              <a:ext uri="{FF2B5EF4-FFF2-40B4-BE49-F238E27FC236}">
                <a16:creationId xmlns:a16="http://schemas.microsoft.com/office/drawing/2014/main" id="{B53F5C01-999A-5ABC-0DAF-5740B31A4C7A}"/>
              </a:ext>
            </a:extLst>
          </p:cNvPr>
          <p:cNvSpPr txBox="1">
            <a:spLocks/>
          </p:cNvSpPr>
          <p:nvPr/>
        </p:nvSpPr>
        <p:spPr>
          <a:xfrm>
            <a:off x="12934478" y="6126463"/>
            <a:ext cx="9512502" cy="646669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24000" tIns="108000" rIns="324000" bIns="324000" numCol="1" spcCol="38100">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r>
              <a:rPr lang="en-GB" sz="4400" b="1" dirty="0"/>
              <a:t>Research biobanking: </a:t>
            </a:r>
            <a:r>
              <a:rPr lang="en-US" sz="4400" dirty="0"/>
              <a:t>post-mortem removal of HBM  = </a:t>
            </a:r>
            <a:r>
              <a:rPr lang="en-GB" sz="4400" dirty="0"/>
              <a:t>opting out ~ </a:t>
            </a:r>
            <a:r>
              <a:rPr lang="en-US" sz="4400" dirty="0"/>
              <a:t>Art. 10 of the Act of 13 June 1986</a:t>
            </a:r>
            <a:endParaRPr lang="fr-FR" sz="4400" dirty="0"/>
          </a:p>
        </p:txBody>
      </p:sp>
      <p:sp>
        <p:nvSpPr>
          <p:cNvPr id="13" name="Long-term bottlenecks">
            <a:extLst>
              <a:ext uri="{FF2B5EF4-FFF2-40B4-BE49-F238E27FC236}">
                <a16:creationId xmlns:a16="http://schemas.microsoft.com/office/drawing/2014/main" id="{E2DDE07A-930B-5379-58D7-BF7C1A64FED3}"/>
              </a:ext>
            </a:extLst>
          </p:cNvPr>
          <p:cNvSpPr txBox="1"/>
          <p:nvPr/>
        </p:nvSpPr>
        <p:spPr>
          <a:xfrm>
            <a:off x="14762703" y="4092739"/>
            <a:ext cx="5856052" cy="231329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ctr">
            <a:normAutofit/>
          </a:bodyPr>
          <a:lstStyle/>
          <a:p>
            <a:pPr defTabSz="2438337">
              <a:defRPr sz="5100" spc="-200">
                <a:solidFill>
                  <a:srgbClr val="000000"/>
                </a:solidFill>
                <a:latin typeface="Roboto Light"/>
                <a:ea typeface="Roboto Light"/>
                <a:cs typeface="Roboto Light"/>
                <a:sym typeface="Roboto Light"/>
              </a:defRPr>
            </a:pPr>
            <a:r>
              <a:rPr lang="nl-NL" sz="5100" dirty="0">
                <a:latin typeface="Playfair Display Medium" pitchFamily="2" charset="0"/>
                <a:ea typeface="Playfair Display Regular Regular"/>
                <a:cs typeface="Playfair Display Regular Regular"/>
                <a:sym typeface="Playfair Display Regular Regular"/>
              </a:rPr>
              <a:t>Opinion</a:t>
            </a:r>
            <a:endParaRPr sz="5100" dirty="0">
              <a:latin typeface="Playfair Display Medium" pitchFamily="2" charset="0"/>
              <a:ea typeface="Playfair Display Regular Regular"/>
              <a:cs typeface="Playfair Display Regular Regular"/>
              <a:sym typeface="Playfair Display Regular Regular"/>
            </a:endParaRPr>
          </a:p>
        </p:txBody>
      </p:sp>
      <p:sp>
        <p:nvSpPr>
          <p:cNvPr id="8" name="TextBox 7">
            <a:extLst>
              <a:ext uri="{FF2B5EF4-FFF2-40B4-BE49-F238E27FC236}">
                <a16:creationId xmlns:a16="http://schemas.microsoft.com/office/drawing/2014/main" id="{D0F1B971-A233-9E57-9357-F858E690BDEE}"/>
              </a:ext>
            </a:extLst>
          </p:cNvPr>
          <p:cNvSpPr txBox="1"/>
          <p:nvPr/>
        </p:nvSpPr>
        <p:spPr>
          <a:xfrm>
            <a:off x="1206500" y="2531838"/>
            <a:ext cx="21971000" cy="1560901"/>
          </a:xfrm>
          <a:prstGeom prst="roundRect">
            <a:avLst/>
          </a:prstGeom>
          <a:solidFill>
            <a:srgbClr val="F2EFA7"/>
          </a:solidFill>
          <a:ln w="12700" cap="flat">
            <a:noFill/>
            <a:miter lim="400000"/>
          </a:ln>
          <a:effectLst>
            <a:outerShdw dist="127000" dir="8400000" algn="ctr" rotWithShape="0">
              <a:schemeClr val="accent2"/>
            </a:outerShdw>
          </a:effectLst>
          <a:sp3d/>
        </p:spPr>
        <p:style>
          <a:lnRef idx="0">
            <a:scrgbClr r="0" g="0" b="0"/>
          </a:lnRef>
          <a:fillRef idx="0">
            <a:scrgbClr r="0" g="0" b="0"/>
          </a:fillRef>
          <a:effectRef idx="0">
            <a:scrgbClr r="0" g="0" b="0"/>
          </a:effectRef>
          <a:fontRef idx="none"/>
        </p:style>
        <p:txBody>
          <a:bodyPr wrap="square" anchor="ctr">
            <a:normAutofit lnSpcReduction="10000"/>
          </a:bodyPr>
          <a:lstStyle/>
          <a:p>
            <a:pPr algn="l"/>
            <a:r>
              <a:rPr lang="en-GB" sz="4800" spc="-170" dirty="0">
                <a:solidFill>
                  <a:schemeClr val="bg1"/>
                </a:solidFill>
              </a:rPr>
              <a:t>Can health data of donors of residual HBM intended for scientific research be used without the patient’s specific consent?</a:t>
            </a:r>
          </a:p>
        </p:txBody>
      </p:sp>
    </p:spTree>
    <p:extLst>
      <p:ext uri="{BB962C8B-B14F-4D97-AF65-F5344CB8AC3E}">
        <p14:creationId xmlns:p14="http://schemas.microsoft.com/office/powerpoint/2010/main" val="251830682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6272-263F-5FDF-F45E-4787B691D47E}"/>
              </a:ext>
            </a:extLst>
          </p:cNvPr>
          <p:cNvSpPr>
            <a:spLocks noGrp="1"/>
          </p:cNvSpPr>
          <p:nvPr>
            <p:ph type="title"/>
          </p:nvPr>
        </p:nvSpPr>
        <p:spPr/>
        <p:txBody>
          <a:bodyPr/>
          <a:lstStyle/>
          <a:p>
            <a:r>
              <a:rPr lang="en-US"/>
              <a:t>Question 5 </a:t>
            </a:r>
            <a:endParaRPr lang="nl-NL"/>
          </a:p>
        </p:txBody>
      </p:sp>
      <p:sp>
        <p:nvSpPr>
          <p:cNvPr id="3" name="Square">
            <a:extLst>
              <a:ext uri="{FF2B5EF4-FFF2-40B4-BE49-F238E27FC236}">
                <a16:creationId xmlns:a16="http://schemas.microsoft.com/office/drawing/2014/main" id="{8CE893E3-0AD9-907A-2DF1-F64C97EBA2B9}"/>
              </a:ext>
            </a:extLst>
          </p:cNvPr>
          <p:cNvSpPr/>
          <p:nvPr/>
        </p:nvSpPr>
        <p:spPr>
          <a:xfrm>
            <a:off x="12934478" y="4498910"/>
            <a:ext cx="9512502" cy="8151390"/>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 name="Square">
            <a:extLst>
              <a:ext uri="{FF2B5EF4-FFF2-40B4-BE49-F238E27FC236}">
                <a16:creationId xmlns:a16="http://schemas.microsoft.com/office/drawing/2014/main" id="{E65D99D9-B905-563B-D224-9868315D7284}"/>
              </a:ext>
            </a:extLst>
          </p:cNvPr>
          <p:cNvSpPr/>
          <p:nvPr/>
        </p:nvSpPr>
        <p:spPr>
          <a:xfrm>
            <a:off x="2518611" y="4498909"/>
            <a:ext cx="9512502" cy="8094245"/>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 name="Rectangle">
            <a:extLst>
              <a:ext uri="{FF2B5EF4-FFF2-40B4-BE49-F238E27FC236}">
                <a16:creationId xmlns:a16="http://schemas.microsoft.com/office/drawing/2014/main" id="{BD3E9619-5D40-27E9-7B0B-D0BD738BE23B}"/>
              </a:ext>
            </a:extLst>
          </p:cNvPr>
          <p:cNvSpPr/>
          <p:nvPr/>
        </p:nvSpPr>
        <p:spPr>
          <a:xfrm>
            <a:off x="5776677" y="5400636"/>
            <a:ext cx="2624373" cy="325137"/>
          </a:xfrm>
          <a:prstGeom prst="rect">
            <a:avLst/>
          </a:prstGeom>
          <a:solidFill>
            <a:srgbClr val="F2EFA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 name="Long-term bottlenecks">
            <a:extLst>
              <a:ext uri="{FF2B5EF4-FFF2-40B4-BE49-F238E27FC236}">
                <a16:creationId xmlns:a16="http://schemas.microsoft.com/office/drawing/2014/main" id="{78027F5D-B0C9-9A24-B9F1-045AFFC8E6ED}"/>
              </a:ext>
            </a:extLst>
          </p:cNvPr>
          <p:cNvSpPr txBox="1"/>
          <p:nvPr/>
        </p:nvSpPr>
        <p:spPr>
          <a:xfrm>
            <a:off x="4091994" y="4092739"/>
            <a:ext cx="5856052" cy="231329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normAutofit/>
          </a:bodyPr>
          <a:lstStyle/>
          <a:p>
            <a:pPr defTabSz="2438337">
              <a:defRPr sz="5100" spc="-200">
                <a:solidFill>
                  <a:srgbClr val="000000"/>
                </a:solidFill>
                <a:latin typeface="Roboto Light"/>
                <a:ea typeface="Roboto Light"/>
                <a:cs typeface="Roboto Light"/>
                <a:sym typeface="Roboto Light"/>
              </a:defRPr>
            </a:pPr>
            <a:r>
              <a:rPr lang="nl-NL" sz="5100" dirty="0">
                <a:latin typeface="Playfair Display Medium" pitchFamily="2" charset="0"/>
                <a:ea typeface="Playfair Display Regular Regular"/>
                <a:cs typeface="Playfair Display Regular Regular"/>
                <a:sym typeface="Playfair Display Regular Regular"/>
              </a:rPr>
              <a:t>Problem</a:t>
            </a:r>
            <a:endParaRPr sz="5100" dirty="0">
              <a:latin typeface="Playfair Display Medium" pitchFamily="2" charset="0"/>
              <a:ea typeface="Playfair Display Regular Regular"/>
              <a:cs typeface="Playfair Display Regular Regular"/>
              <a:sym typeface="Playfair Display Regular Regular"/>
            </a:endParaRPr>
          </a:p>
        </p:txBody>
      </p:sp>
      <p:sp>
        <p:nvSpPr>
          <p:cNvPr id="12" name="Rectangle">
            <a:extLst>
              <a:ext uri="{FF2B5EF4-FFF2-40B4-BE49-F238E27FC236}">
                <a16:creationId xmlns:a16="http://schemas.microsoft.com/office/drawing/2014/main" id="{E28AE5BC-2BDB-AE86-682C-C50969780C3B}"/>
              </a:ext>
            </a:extLst>
          </p:cNvPr>
          <p:cNvSpPr/>
          <p:nvPr/>
        </p:nvSpPr>
        <p:spPr>
          <a:xfrm>
            <a:off x="16404920" y="5400636"/>
            <a:ext cx="2624373" cy="325137"/>
          </a:xfrm>
          <a:prstGeom prst="rect">
            <a:avLst/>
          </a:prstGeom>
          <a:solidFill>
            <a:srgbClr val="F2EFA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 name="Text Placeholder 5">
            <a:extLst>
              <a:ext uri="{FF2B5EF4-FFF2-40B4-BE49-F238E27FC236}">
                <a16:creationId xmlns:a16="http://schemas.microsoft.com/office/drawing/2014/main" id="{CDA51A7B-D784-328B-4547-FD4BB8698E39}"/>
              </a:ext>
            </a:extLst>
          </p:cNvPr>
          <p:cNvSpPr>
            <a:spLocks noGrp="1"/>
          </p:cNvSpPr>
          <p:nvPr>
            <p:ph type="body" sz="half" idx="21"/>
          </p:nvPr>
        </p:nvSpPr>
        <p:spPr>
          <a:xfrm>
            <a:off x="2518610" y="6126463"/>
            <a:ext cx="9512502" cy="6466691"/>
          </a:xfrm>
        </p:spPr>
        <p:txBody>
          <a:bodyPr lIns="324000" tIns="108000" rIns="324000" bIns="324000">
            <a:normAutofit/>
          </a:bodyPr>
          <a:lstStyle/>
          <a:p>
            <a:r>
              <a:rPr lang="fr-FR" sz="4400" b="1" dirty="0" err="1"/>
              <a:t>Minimization</a:t>
            </a:r>
            <a:r>
              <a:rPr lang="fr-FR" sz="4400" b="1" dirty="0"/>
              <a:t> </a:t>
            </a:r>
            <a:r>
              <a:rPr lang="fr-FR" sz="4400" b="1" dirty="0" err="1"/>
              <a:t>principle</a:t>
            </a:r>
            <a:r>
              <a:rPr lang="fr-FR" sz="4400" b="1" dirty="0"/>
              <a:t>: </a:t>
            </a:r>
            <a:r>
              <a:rPr lang="en-US" sz="4400" dirty="0"/>
              <a:t>access restricted solely to authorised persons and only on a need-to-know basis</a:t>
            </a:r>
          </a:p>
          <a:p>
            <a:r>
              <a:rPr lang="en-US" sz="4400" b="1" dirty="0"/>
              <a:t>Security audit logs: </a:t>
            </a:r>
            <a:r>
              <a:rPr lang="en-US" sz="4400" dirty="0"/>
              <a:t>who did what, where and when? </a:t>
            </a:r>
          </a:p>
        </p:txBody>
      </p:sp>
      <p:sp>
        <p:nvSpPr>
          <p:cNvPr id="9" name="Text Placeholder 5">
            <a:extLst>
              <a:ext uri="{FF2B5EF4-FFF2-40B4-BE49-F238E27FC236}">
                <a16:creationId xmlns:a16="http://schemas.microsoft.com/office/drawing/2014/main" id="{B53F5C01-999A-5ABC-0DAF-5740B31A4C7A}"/>
              </a:ext>
            </a:extLst>
          </p:cNvPr>
          <p:cNvSpPr txBox="1">
            <a:spLocks/>
          </p:cNvSpPr>
          <p:nvPr/>
        </p:nvSpPr>
        <p:spPr>
          <a:xfrm>
            <a:off x="12934478" y="6126463"/>
            <a:ext cx="9512502" cy="646669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24000" tIns="108000" rIns="324000" bIns="324000" numCol="1" spcCol="38100">
            <a:no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r>
              <a:rPr lang="en-GB" sz="4400" kern="1200" dirty="0">
                <a:solidFill>
                  <a:schemeClr val="bg1"/>
                </a:solidFill>
              </a:rPr>
              <a:t>Reserved for “doctor only”</a:t>
            </a:r>
          </a:p>
          <a:p>
            <a:pPr marL="0" indent="0" algn="ctr">
              <a:buNone/>
            </a:pPr>
            <a:r>
              <a:rPr lang="en-GB" sz="4400" kern="1200" dirty="0">
                <a:solidFill>
                  <a:schemeClr val="bg1"/>
                </a:solidFill>
              </a:rPr>
              <a:t>&gt;&lt;</a:t>
            </a:r>
          </a:p>
          <a:p>
            <a:r>
              <a:rPr lang="en-US" sz="4400" kern="1200" dirty="0">
                <a:solidFill>
                  <a:schemeClr val="bg1"/>
                </a:solidFill>
              </a:rPr>
              <a:t>HBM banks and transplant centers = mostly non-medical employees, bound by professional secrecy</a:t>
            </a:r>
            <a:endParaRPr lang="en-GB" sz="4400" kern="1200" dirty="0">
              <a:solidFill>
                <a:schemeClr val="bg1"/>
              </a:solidFill>
            </a:endParaRPr>
          </a:p>
        </p:txBody>
      </p:sp>
      <p:sp>
        <p:nvSpPr>
          <p:cNvPr id="13" name="Long-term bottlenecks">
            <a:extLst>
              <a:ext uri="{FF2B5EF4-FFF2-40B4-BE49-F238E27FC236}">
                <a16:creationId xmlns:a16="http://schemas.microsoft.com/office/drawing/2014/main" id="{E2DDE07A-930B-5379-58D7-BF7C1A64FED3}"/>
              </a:ext>
            </a:extLst>
          </p:cNvPr>
          <p:cNvSpPr txBox="1"/>
          <p:nvPr/>
        </p:nvSpPr>
        <p:spPr>
          <a:xfrm>
            <a:off x="14762703" y="4092739"/>
            <a:ext cx="5856052" cy="231329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normAutofit/>
          </a:bodyPr>
          <a:lstStyle/>
          <a:p>
            <a:pPr defTabSz="2438337">
              <a:defRPr sz="5100" spc="-200">
                <a:solidFill>
                  <a:srgbClr val="000000"/>
                </a:solidFill>
                <a:latin typeface="Roboto Light"/>
                <a:ea typeface="Roboto Light"/>
                <a:cs typeface="Roboto Light"/>
                <a:sym typeface="Roboto Light"/>
              </a:defRPr>
            </a:pPr>
            <a:r>
              <a:rPr lang="nl-NL" sz="5100" dirty="0">
                <a:latin typeface="Playfair Display Medium" pitchFamily="2" charset="0"/>
                <a:ea typeface="Playfair Display Regular Regular"/>
                <a:cs typeface="Playfair Display Regular Regular"/>
                <a:sym typeface="Playfair Display Regular Regular"/>
              </a:rPr>
              <a:t>Opinion</a:t>
            </a:r>
            <a:endParaRPr sz="5100" dirty="0">
              <a:latin typeface="Playfair Display Medium" pitchFamily="2" charset="0"/>
              <a:ea typeface="Playfair Display Regular Regular"/>
              <a:cs typeface="Playfair Display Regular Regular"/>
              <a:sym typeface="Playfair Display Regular Regular"/>
            </a:endParaRPr>
          </a:p>
        </p:txBody>
      </p:sp>
      <p:sp>
        <p:nvSpPr>
          <p:cNvPr id="5" name="TextBox 4">
            <a:extLst>
              <a:ext uri="{FF2B5EF4-FFF2-40B4-BE49-F238E27FC236}">
                <a16:creationId xmlns:a16="http://schemas.microsoft.com/office/drawing/2014/main" id="{B4C46B72-B73A-467A-A38A-C4A6E9F3DF8D}"/>
              </a:ext>
            </a:extLst>
          </p:cNvPr>
          <p:cNvSpPr txBox="1"/>
          <p:nvPr/>
        </p:nvSpPr>
        <p:spPr>
          <a:xfrm>
            <a:off x="1206500" y="2914161"/>
            <a:ext cx="21971000" cy="972000"/>
          </a:xfrm>
          <a:prstGeom prst="roundRect">
            <a:avLst/>
          </a:prstGeom>
          <a:solidFill>
            <a:srgbClr val="F2EFA7"/>
          </a:solidFill>
          <a:ln w="12700" cap="flat">
            <a:noFill/>
            <a:miter lim="400000"/>
          </a:ln>
          <a:effectLst>
            <a:outerShdw dist="127000" dir="8400000" algn="ctr" rotWithShape="0">
              <a:schemeClr val="accent2"/>
            </a:outerShdw>
          </a:effectLst>
          <a:sp3d/>
        </p:spPr>
        <p:style>
          <a:lnRef idx="0">
            <a:scrgbClr r="0" g="0" b="0"/>
          </a:lnRef>
          <a:fillRef idx="0">
            <a:scrgbClr r="0" g="0" b="0"/>
          </a:fillRef>
          <a:effectRef idx="0">
            <a:scrgbClr r="0" g="0" b="0"/>
          </a:effectRef>
          <a:fontRef idx="none"/>
        </p:style>
        <p:txBody>
          <a:bodyPr wrap="square" anchor="ctr">
            <a:normAutofit/>
          </a:bodyPr>
          <a:lstStyle/>
          <a:p>
            <a:pPr algn="l"/>
            <a:r>
              <a:rPr lang="en-GB" sz="4800" spc="-170" dirty="0">
                <a:solidFill>
                  <a:schemeClr val="bg1"/>
                </a:solidFill>
              </a:rPr>
              <a:t>How is access to personal data regulated by the GDPR?</a:t>
            </a:r>
          </a:p>
        </p:txBody>
      </p:sp>
    </p:spTree>
    <p:extLst>
      <p:ext uri="{BB962C8B-B14F-4D97-AF65-F5344CB8AC3E}">
        <p14:creationId xmlns:p14="http://schemas.microsoft.com/office/powerpoint/2010/main" val="92997844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6272-263F-5FDF-F45E-4787B691D47E}"/>
              </a:ext>
            </a:extLst>
          </p:cNvPr>
          <p:cNvSpPr>
            <a:spLocks noGrp="1"/>
          </p:cNvSpPr>
          <p:nvPr>
            <p:ph type="title"/>
          </p:nvPr>
        </p:nvSpPr>
        <p:spPr/>
        <p:txBody>
          <a:bodyPr/>
          <a:lstStyle/>
          <a:p>
            <a:r>
              <a:rPr lang="en-US"/>
              <a:t>Question 6 </a:t>
            </a:r>
            <a:endParaRPr lang="nl-NL"/>
          </a:p>
        </p:txBody>
      </p:sp>
      <p:sp>
        <p:nvSpPr>
          <p:cNvPr id="11" name="TextBox 10">
            <a:extLst>
              <a:ext uri="{FF2B5EF4-FFF2-40B4-BE49-F238E27FC236}">
                <a16:creationId xmlns:a16="http://schemas.microsoft.com/office/drawing/2014/main" id="{56E92269-AB4E-674F-6B01-05EAA0BB9BAE}"/>
              </a:ext>
            </a:extLst>
          </p:cNvPr>
          <p:cNvSpPr txBox="1"/>
          <p:nvPr/>
        </p:nvSpPr>
        <p:spPr>
          <a:xfrm>
            <a:off x="1206500" y="2914161"/>
            <a:ext cx="21971000" cy="972000"/>
          </a:xfrm>
          <a:prstGeom prst="roundRect">
            <a:avLst/>
          </a:prstGeom>
          <a:solidFill>
            <a:srgbClr val="F2EFA7"/>
          </a:solidFill>
          <a:ln w="12700" cap="flat">
            <a:noFill/>
            <a:miter lim="400000"/>
          </a:ln>
          <a:effectLst>
            <a:outerShdw dist="127000" dir="8400000" algn="ctr" rotWithShape="0">
              <a:schemeClr val="accent2"/>
            </a:outerShdw>
          </a:effectLst>
          <a:sp3d/>
        </p:spPr>
        <p:style>
          <a:lnRef idx="0">
            <a:scrgbClr r="0" g="0" b="0"/>
          </a:lnRef>
          <a:fillRef idx="0">
            <a:scrgbClr r="0" g="0" b="0"/>
          </a:fillRef>
          <a:effectRef idx="0">
            <a:scrgbClr r="0" g="0" b="0"/>
          </a:effectRef>
          <a:fontRef idx="none"/>
        </p:style>
        <p:txBody>
          <a:bodyPr wrap="square" anchor="ctr">
            <a:normAutofit/>
          </a:bodyPr>
          <a:lstStyle/>
          <a:p>
            <a:pPr algn="l"/>
            <a:r>
              <a:rPr lang="en-GB" sz="4800" spc="-170" dirty="0">
                <a:solidFill>
                  <a:schemeClr val="bg1"/>
                </a:solidFill>
              </a:rPr>
              <a:t>How can personal data be shared under the GDPR? Which media should be used?</a:t>
            </a:r>
            <a:endParaRPr lang="nl-NL" sz="4800" spc="-170" dirty="0">
              <a:solidFill>
                <a:schemeClr val="bg1"/>
              </a:solidFill>
            </a:endParaRPr>
          </a:p>
        </p:txBody>
      </p:sp>
      <p:sp>
        <p:nvSpPr>
          <p:cNvPr id="3" name="Square">
            <a:extLst>
              <a:ext uri="{FF2B5EF4-FFF2-40B4-BE49-F238E27FC236}">
                <a16:creationId xmlns:a16="http://schemas.microsoft.com/office/drawing/2014/main" id="{8CE893E3-0AD9-907A-2DF1-F64C97EBA2B9}"/>
              </a:ext>
            </a:extLst>
          </p:cNvPr>
          <p:cNvSpPr/>
          <p:nvPr/>
        </p:nvSpPr>
        <p:spPr>
          <a:xfrm>
            <a:off x="12934478" y="4498910"/>
            <a:ext cx="9512502" cy="8151390"/>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 name="Square">
            <a:extLst>
              <a:ext uri="{FF2B5EF4-FFF2-40B4-BE49-F238E27FC236}">
                <a16:creationId xmlns:a16="http://schemas.microsoft.com/office/drawing/2014/main" id="{E65D99D9-B905-563B-D224-9868315D7284}"/>
              </a:ext>
            </a:extLst>
          </p:cNvPr>
          <p:cNvSpPr/>
          <p:nvPr/>
        </p:nvSpPr>
        <p:spPr>
          <a:xfrm>
            <a:off x="2518610" y="4412141"/>
            <a:ext cx="9512502" cy="8094245"/>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 name="Rectangle">
            <a:extLst>
              <a:ext uri="{FF2B5EF4-FFF2-40B4-BE49-F238E27FC236}">
                <a16:creationId xmlns:a16="http://schemas.microsoft.com/office/drawing/2014/main" id="{BD3E9619-5D40-27E9-7B0B-D0BD738BE23B}"/>
              </a:ext>
            </a:extLst>
          </p:cNvPr>
          <p:cNvSpPr/>
          <p:nvPr/>
        </p:nvSpPr>
        <p:spPr>
          <a:xfrm>
            <a:off x="5776677" y="5400636"/>
            <a:ext cx="2624373" cy="325137"/>
          </a:xfrm>
          <a:prstGeom prst="rect">
            <a:avLst/>
          </a:prstGeom>
          <a:solidFill>
            <a:srgbClr val="F2EFA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 name="Long-term bottlenecks">
            <a:extLst>
              <a:ext uri="{FF2B5EF4-FFF2-40B4-BE49-F238E27FC236}">
                <a16:creationId xmlns:a16="http://schemas.microsoft.com/office/drawing/2014/main" id="{78027F5D-B0C9-9A24-B9F1-045AFFC8E6ED}"/>
              </a:ext>
            </a:extLst>
          </p:cNvPr>
          <p:cNvSpPr txBox="1"/>
          <p:nvPr/>
        </p:nvSpPr>
        <p:spPr>
          <a:xfrm>
            <a:off x="4091994" y="4092739"/>
            <a:ext cx="5856052" cy="231329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ctr">
            <a:normAutofit/>
          </a:bodyPr>
          <a:lstStyle/>
          <a:p>
            <a:pPr defTabSz="2438337">
              <a:defRPr sz="5100" spc="-200">
                <a:solidFill>
                  <a:srgbClr val="000000"/>
                </a:solidFill>
                <a:latin typeface="Roboto Light"/>
                <a:ea typeface="Roboto Light"/>
                <a:cs typeface="Roboto Light"/>
                <a:sym typeface="Roboto Light"/>
              </a:defRPr>
            </a:pPr>
            <a:r>
              <a:rPr lang="nl-NL" sz="5100" dirty="0">
                <a:latin typeface="Playfair Display Medium" pitchFamily="2" charset="0"/>
                <a:ea typeface="Playfair Display Regular Regular"/>
                <a:cs typeface="Playfair Display Regular Regular"/>
                <a:sym typeface="Playfair Display Regular Regular"/>
              </a:rPr>
              <a:t>Problem</a:t>
            </a:r>
            <a:endParaRPr sz="5100" dirty="0">
              <a:latin typeface="Playfair Display Medium" pitchFamily="2" charset="0"/>
              <a:ea typeface="Playfair Display Regular Regular"/>
              <a:cs typeface="Playfair Display Regular Regular"/>
              <a:sym typeface="Playfair Display Regular Regular"/>
            </a:endParaRPr>
          </a:p>
        </p:txBody>
      </p:sp>
      <p:sp>
        <p:nvSpPr>
          <p:cNvPr id="12" name="Rectangle">
            <a:extLst>
              <a:ext uri="{FF2B5EF4-FFF2-40B4-BE49-F238E27FC236}">
                <a16:creationId xmlns:a16="http://schemas.microsoft.com/office/drawing/2014/main" id="{E28AE5BC-2BDB-AE86-682C-C50969780C3B}"/>
              </a:ext>
            </a:extLst>
          </p:cNvPr>
          <p:cNvSpPr/>
          <p:nvPr/>
        </p:nvSpPr>
        <p:spPr>
          <a:xfrm>
            <a:off x="16404920" y="5400636"/>
            <a:ext cx="2624373" cy="325137"/>
          </a:xfrm>
          <a:prstGeom prst="rect">
            <a:avLst/>
          </a:prstGeom>
          <a:solidFill>
            <a:srgbClr val="F2EFA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 name="Text Placeholder 5">
            <a:extLst>
              <a:ext uri="{FF2B5EF4-FFF2-40B4-BE49-F238E27FC236}">
                <a16:creationId xmlns:a16="http://schemas.microsoft.com/office/drawing/2014/main" id="{CDA51A7B-D784-328B-4547-FD4BB8698E39}"/>
              </a:ext>
            </a:extLst>
          </p:cNvPr>
          <p:cNvSpPr>
            <a:spLocks noGrp="1"/>
          </p:cNvSpPr>
          <p:nvPr>
            <p:ph type="body" sz="half" idx="21"/>
          </p:nvPr>
        </p:nvSpPr>
        <p:spPr>
          <a:xfrm>
            <a:off x="2518610" y="6126463"/>
            <a:ext cx="9512502" cy="6466691"/>
          </a:xfrm>
        </p:spPr>
        <p:txBody>
          <a:bodyPr lIns="324000" tIns="108000" rIns="324000" bIns="324000">
            <a:noAutofit/>
          </a:bodyPr>
          <a:lstStyle/>
          <a:p>
            <a:r>
              <a:rPr lang="en-US" sz="4000" b="1" dirty="0"/>
              <a:t>Security requirement (Art. 32): </a:t>
            </a:r>
            <a:r>
              <a:rPr lang="en-US" sz="4000" i="1" dirty="0"/>
              <a:t>“Taking into account the state of the art, the costs of implementation and the nature, scope, context and purposes of processing as well as the risk, (…) shall implement appropriate technical and organisational measures to ensure a level of security appropriate to the risk, including the pseudonymization and </a:t>
            </a:r>
            <a:r>
              <a:rPr lang="en-US" sz="4000" i="1" u="sng" dirty="0"/>
              <a:t>encryption</a:t>
            </a:r>
            <a:r>
              <a:rPr lang="en-US" sz="4000" i="1" dirty="0"/>
              <a:t> of personal data”.</a:t>
            </a:r>
            <a:endParaRPr lang="en-US" sz="4000" dirty="0"/>
          </a:p>
        </p:txBody>
      </p:sp>
      <p:sp>
        <p:nvSpPr>
          <p:cNvPr id="9" name="Text Placeholder 5">
            <a:extLst>
              <a:ext uri="{FF2B5EF4-FFF2-40B4-BE49-F238E27FC236}">
                <a16:creationId xmlns:a16="http://schemas.microsoft.com/office/drawing/2014/main" id="{B53F5C01-999A-5ABC-0DAF-5740B31A4C7A}"/>
              </a:ext>
            </a:extLst>
          </p:cNvPr>
          <p:cNvSpPr txBox="1">
            <a:spLocks/>
          </p:cNvSpPr>
          <p:nvPr/>
        </p:nvSpPr>
        <p:spPr>
          <a:xfrm>
            <a:off x="12934478" y="6126463"/>
            <a:ext cx="9512502" cy="646669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24000" tIns="108000" rIns="324000" bIns="324000" numCol="1" spcCol="38100">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a:spcBef>
                <a:spcPts val="0"/>
              </a:spcBef>
              <a:spcAft>
                <a:spcPts val="3600"/>
              </a:spcAft>
            </a:pPr>
            <a:r>
              <a:rPr lang="en-US" b="1" dirty="0"/>
              <a:t>Pragmatic use of email: </a:t>
            </a:r>
            <a:r>
              <a:rPr lang="en-US" dirty="0"/>
              <a:t>only quick way to exchange information (medical emergency)</a:t>
            </a:r>
          </a:p>
          <a:p>
            <a:pPr>
              <a:spcBef>
                <a:spcPts val="0"/>
              </a:spcBef>
              <a:spcAft>
                <a:spcPts val="1800"/>
              </a:spcAft>
            </a:pPr>
            <a:r>
              <a:rPr lang="en-US" dirty="0"/>
              <a:t>Other options:</a:t>
            </a:r>
          </a:p>
          <a:p>
            <a:pPr lvl="1">
              <a:spcBef>
                <a:spcPts val="0"/>
              </a:spcBef>
              <a:spcAft>
                <a:spcPts val="1800"/>
              </a:spcAft>
            </a:pPr>
            <a:r>
              <a:rPr lang="en-US" dirty="0"/>
              <a:t>eHealth: access restrictions</a:t>
            </a:r>
          </a:p>
          <a:p>
            <a:pPr lvl="1">
              <a:spcBef>
                <a:spcPts val="0"/>
              </a:spcBef>
              <a:spcAft>
                <a:spcPts val="3600"/>
              </a:spcAft>
            </a:pPr>
            <a:r>
              <a:rPr lang="en-US" dirty="0"/>
              <a:t>Email encryption?</a:t>
            </a:r>
          </a:p>
          <a:p>
            <a:pPr marL="0" indent="0">
              <a:buNone/>
            </a:pPr>
            <a:endParaRPr lang="en-US" dirty="0"/>
          </a:p>
        </p:txBody>
      </p:sp>
      <p:sp>
        <p:nvSpPr>
          <p:cNvPr id="13" name="Long-term bottlenecks">
            <a:extLst>
              <a:ext uri="{FF2B5EF4-FFF2-40B4-BE49-F238E27FC236}">
                <a16:creationId xmlns:a16="http://schemas.microsoft.com/office/drawing/2014/main" id="{E2DDE07A-930B-5379-58D7-BF7C1A64FED3}"/>
              </a:ext>
            </a:extLst>
          </p:cNvPr>
          <p:cNvSpPr txBox="1"/>
          <p:nvPr/>
        </p:nvSpPr>
        <p:spPr>
          <a:xfrm>
            <a:off x="14762703" y="4092739"/>
            <a:ext cx="5856052" cy="231329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ctr">
            <a:normAutofit/>
          </a:bodyPr>
          <a:lstStyle/>
          <a:p>
            <a:pPr defTabSz="2438337">
              <a:defRPr sz="5100" spc="-200">
                <a:solidFill>
                  <a:srgbClr val="000000"/>
                </a:solidFill>
                <a:latin typeface="Roboto Light"/>
                <a:ea typeface="Roboto Light"/>
                <a:cs typeface="Roboto Light"/>
                <a:sym typeface="Roboto Light"/>
              </a:defRPr>
            </a:pPr>
            <a:r>
              <a:rPr lang="nl-NL" sz="5100" dirty="0">
                <a:latin typeface="Playfair Display Medium" pitchFamily="2" charset="0"/>
                <a:ea typeface="Playfair Display Regular Regular"/>
                <a:cs typeface="Playfair Display Regular Regular"/>
                <a:sym typeface="Playfair Display Regular Regular"/>
              </a:rPr>
              <a:t>Opinion</a:t>
            </a:r>
            <a:endParaRPr sz="5100" dirty="0">
              <a:latin typeface="Playfair Display Medium" pitchFamily="2" charset="0"/>
              <a:ea typeface="Playfair Display Regular Regular"/>
              <a:cs typeface="Playfair Display Regular Regular"/>
              <a:sym typeface="Playfair Display Regular Regular"/>
            </a:endParaRPr>
          </a:p>
        </p:txBody>
      </p:sp>
    </p:spTree>
    <p:extLst>
      <p:ext uri="{BB962C8B-B14F-4D97-AF65-F5344CB8AC3E}">
        <p14:creationId xmlns:p14="http://schemas.microsoft.com/office/powerpoint/2010/main" val="406436403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6272-263F-5FDF-F45E-4787B691D47E}"/>
              </a:ext>
            </a:extLst>
          </p:cNvPr>
          <p:cNvSpPr>
            <a:spLocks noGrp="1"/>
          </p:cNvSpPr>
          <p:nvPr>
            <p:ph type="title"/>
          </p:nvPr>
        </p:nvSpPr>
        <p:spPr/>
        <p:txBody>
          <a:bodyPr/>
          <a:lstStyle/>
          <a:p>
            <a:r>
              <a:rPr lang="en-US"/>
              <a:t>Question 7 </a:t>
            </a:r>
            <a:endParaRPr lang="nl-NL"/>
          </a:p>
        </p:txBody>
      </p:sp>
      <p:sp>
        <p:nvSpPr>
          <p:cNvPr id="3" name="Square">
            <a:extLst>
              <a:ext uri="{FF2B5EF4-FFF2-40B4-BE49-F238E27FC236}">
                <a16:creationId xmlns:a16="http://schemas.microsoft.com/office/drawing/2014/main" id="{8CE893E3-0AD9-907A-2DF1-F64C97EBA2B9}"/>
              </a:ext>
            </a:extLst>
          </p:cNvPr>
          <p:cNvSpPr/>
          <p:nvPr/>
        </p:nvSpPr>
        <p:spPr>
          <a:xfrm>
            <a:off x="12934478" y="4498910"/>
            <a:ext cx="9512502" cy="8151390"/>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 name="Square">
            <a:extLst>
              <a:ext uri="{FF2B5EF4-FFF2-40B4-BE49-F238E27FC236}">
                <a16:creationId xmlns:a16="http://schemas.microsoft.com/office/drawing/2014/main" id="{E65D99D9-B905-563B-D224-9868315D7284}"/>
              </a:ext>
            </a:extLst>
          </p:cNvPr>
          <p:cNvSpPr/>
          <p:nvPr/>
        </p:nvSpPr>
        <p:spPr>
          <a:xfrm>
            <a:off x="2518611" y="4498909"/>
            <a:ext cx="9512502" cy="8094245"/>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 name="Rectangle">
            <a:extLst>
              <a:ext uri="{FF2B5EF4-FFF2-40B4-BE49-F238E27FC236}">
                <a16:creationId xmlns:a16="http://schemas.microsoft.com/office/drawing/2014/main" id="{BD3E9619-5D40-27E9-7B0B-D0BD738BE23B}"/>
              </a:ext>
            </a:extLst>
          </p:cNvPr>
          <p:cNvSpPr/>
          <p:nvPr/>
        </p:nvSpPr>
        <p:spPr>
          <a:xfrm>
            <a:off x="5776677" y="5400636"/>
            <a:ext cx="2624373" cy="325137"/>
          </a:xfrm>
          <a:prstGeom prst="rect">
            <a:avLst/>
          </a:prstGeom>
          <a:solidFill>
            <a:srgbClr val="F2EFA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 name="Long-term bottlenecks">
            <a:extLst>
              <a:ext uri="{FF2B5EF4-FFF2-40B4-BE49-F238E27FC236}">
                <a16:creationId xmlns:a16="http://schemas.microsoft.com/office/drawing/2014/main" id="{78027F5D-B0C9-9A24-B9F1-045AFFC8E6ED}"/>
              </a:ext>
            </a:extLst>
          </p:cNvPr>
          <p:cNvSpPr txBox="1"/>
          <p:nvPr/>
        </p:nvSpPr>
        <p:spPr>
          <a:xfrm>
            <a:off x="4091994" y="4092739"/>
            <a:ext cx="5856052" cy="231329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ctr">
            <a:normAutofit/>
          </a:bodyPr>
          <a:lstStyle/>
          <a:p>
            <a:pPr defTabSz="2438337">
              <a:defRPr sz="5100" spc="-200">
                <a:solidFill>
                  <a:srgbClr val="000000"/>
                </a:solidFill>
                <a:latin typeface="Roboto Light"/>
                <a:ea typeface="Roboto Light"/>
                <a:cs typeface="Roboto Light"/>
                <a:sym typeface="Roboto Light"/>
              </a:defRPr>
            </a:pPr>
            <a:r>
              <a:rPr lang="nl-NL" sz="5100" dirty="0">
                <a:latin typeface="Playfair Display Medium" pitchFamily="2" charset="0"/>
                <a:ea typeface="Playfair Display Regular Regular"/>
                <a:cs typeface="Playfair Display Regular Regular"/>
                <a:sym typeface="Playfair Display Regular Regular"/>
              </a:rPr>
              <a:t>Problem</a:t>
            </a:r>
            <a:endParaRPr sz="5100" dirty="0">
              <a:latin typeface="Playfair Display Medium" pitchFamily="2" charset="0"/>
              <a:ea typeface="Playfair Display Regular Regular"/>
              <a:cs typeface="Playfair Display Regular Regular"/>
              <a:sym typeface="Playfair Display Regular Regular"/>
            </a:endParaRPr>
          </a:p>
        </p:txBody>
      </p:sp>
      <p:sp>
        <p:nvSpPr>
          <p:cNvPr id="12" name="Rectangle">
            <a:extLst>
              <a:ext uri="{FF2B5EF4-FFF2-40B4-BE49-F238E27FC236}">
                <a16:creationId xmlns:a16="http://schemas.microsoft.com/office/drawing/2014/main" id="{E28AE5BC-2BDB-AE86-682C-C50969780C3B}"/>
              </a:ext>
            </a:extLst>
          </p:cNvPr>
          <p:cNvSpPr/>
          <p:nvPr/>
        </p:nvSpPr>
        <p:spPr>
          <a:xfrm>
            <a:off x="16404920" y="5400636"/>
            <a:ext cx="2624373" cy="325137"/>
          </a:xfrm>
          <a:prstGeom prst="rect">
            <a:avLst/>
          </a:prstGeom>
          <a:solidFill>
            <a:srgbClr val="F2EFA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 name="Text Placeholder 5">
            <a:extLst>
              <a:ext uri="{FF2B5EF4-FFF2-40B4-BE49-F238E27FC236}">
                <a16:creationId xmlns:a16="http://schemas.microsoft.com/office/drawing/2014/main" id="{CDA51A7B-D784-328B-4547-FD4BB8698E39}"/>
              </a:ext>
            </a:extLst>
          </p:cNvPr>
          <p:cNvSpPr>
            <a:spLocks noGrp="1"/>
          </p:cNvSpPr>
          <p:nvPr>
            <p:ph type="body" sz="half" idx="21"/>
          </p:nvPr>
        </p:nvSpPr>
        <p:spPr>
          <a:xfrm>
            <a:off x="2518610" y="6126463"/>
            <a:ext cx="9512502" cy="6466691"/>
          </a:xfrm>
        </p:spPr>
        <p:txBody>
          <a:bodyPr lIns="324000" tIns="108000" rIns="324000" bIns="324000">
            <a:normAutofit/>
          </a:bodyPr>
          <a:lstStyle/>
          <a:p>
            <a:r>
              <a:rPr lang="en-US" sz="4400" dirty="0"/>
              <a:t>If the analysis carried out during the evaluation of aa deceased donor may have repercussions its partner/family, the bank manager must pass on this information to the GP.</a:t>
            </a:r>
            <a:endParaRPr lang="fr-FR" sz="4400" dirty="0">
              <a:highlight>
                <a:srgbClr val="00FF00"/>
              </a:highlight>
            </a:endParaRPr>
          </a:p>
        </p:txBody>
      </p:sp>
      <p:sp>
        <p:nvSpPr>
          <p:cNvPr id="9" name="Text Placeholder 5">
            <a:extLst>
              <a:ext uri="{FF2B5EF4-FFF2-40B4-BE49-F238E27FC236}">
                <a16:creationId xmlns:a16="http://schemas.microsoft.com/office/drawing/2014/main" id="{B53F5C01-999A-5ABC-0DAF-5740B31A4C7A}"/>
              </a:ext>
            </a:extLst>
          </p:cNvPr>
          <p:cNvSpPr txBox="1">
            <a:spLocks/>
          </p:cNvSpPr>
          <p:nvPr/>
        </p:nvSpPr>
        <p:spPr>
          <a:xfrm>
            <a:off x="12934478" y="6126463"/>
            <a:ext cx="9512502" cy="646669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24000" tIns="108000" rIns="324000" bIns="324000" numCol="1" spcCol="38100">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r>
              <a:rPr lang="en-US" sz="4400" kern="1200" dirty="0">
                <a:solidFill>
                  <a:schemeClr val="bg1"/>
                </a:solidFill>
              </a:rPr>
              <a:t>The bank manager is legally obliged to do so ~ HBM Act</a:t>
            </a:r>
          </a:p>
          <a:p>
            <a:pPr marL="0" indent="0">
              <a:buNone/>
            </a:pPr>
            <a:r>
              <a:rPr lang="en-US" sz="4400" kern="1200" dirty="0">
                <a:solidFill>
                  <a:schemeClr val="bg1"/>
                </a:solidFill>
                <a:sym typeface="Wingdings" panose="05000000000000000000" pitchFamily="2" charset="2"/>
              </a:rPr>
              <a:t> </a:t>
            </a:r>
            <a:r>
              <a:rPr lang="en-US" sz="4400" b="1" kern="1200" dirty="0">
                <a:solidFill>
                  <a:schemeClr val="bg1"/>
                </a:solidFill>
                <a:sym typeface="Wingdings" panose="05000000000000000000" pitchFamily="2" charset="2"/>
              </a:rPr>
              <a:t>N</a:t>
            </a:r>
            <a:r>
              <a:rPr lang="en-US" sz="4400" b="1" kern="1200" dirty="0">
                <a:solidFill>
                  <a:schemeClr val="bg1"/>
                </a:solidFill>
              </a:rPr>
              <a:t>ot contrary to the GDPR</a:t>
            </a:r>
            <a:endParaRPr lang="nl-NL" sz="4400" b="1" kern="1200" dirty="0">
              <a:solidFill>
                <a:schemeClr val="bg1"/>
              </a:solidFill>
            </a:endParaRPr>
          </a:p>
        </p:txBody>
      </p:sp>
      <p:sp>
        <p:nvSpPr>
          <p:cNvPr id="13" name="Long-term bottlenecks">
            <a:extLst>
              <a:ext uri="{FF2B5EF4-FFF2-40B4-BE49-F238E27FC236}">
                <a16:creationId xmlns:a16="http://schemas.microsoft.com/office/drawing/2014/main" id="{E2DDE07A-930B-5379-58D7-BF7C1A64FED3}"/>
              </a:ext>
            </a:extLst>
          </p:cNvPr>
          <p:cNvSpPr txBox="1"/>
          <p:nvPr/>
        </p:nvSpPr>
        <p:spPr>
          <a:xfrm>
            <a:off x="14762703" y="4092739"/>
            <a:ext cx="5856052" cy="231329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ctr">
            <a:normAutofit/>
          </a:bodyPr>
          <a:lstStyle/>
          <a:p>
            <a:pPr defTabSz="2438337">
              <a:defRPr sz="5100" spc="-200">
                <a:solidFill>
                  <a:srgbClr val="000000"/>
                </a:solidFill>
                <a:latin typeface="Roboto Light"/>
                <a:ea typeface="Roboto Light"/>
                <a:cs typeface="Roboto Light"/>
                <a:sym typeface="Roboto Light"/>
              </a:defRPr>
            </a:pPr>
            <a:r>
              <a:rPr lang="nl-NL" sz="5100" dirty="0">
                <a:latin typeface="Playfair Display Medium" pitchFamily="2" charset="0"/>
                <a:ea typeface="Playfair Display Regular Regular"/>
                <a:cs typeface="Playfair Display Regular Regular"/>
                <a:sym typeface="Playfair Display Regular Regular"/>
              </a:rPr>
              <a:t>Opinion</a:t>
            </a:r>
            <a:endParaRPr sz="5100" dirty="0">
              <a:latin typeface="Playfair Display Medium" pitchFamily="2" charset="0"/>
              <a:ea typeface="Playfair Display Regular Regular"/>
              <a:cs typeface="Playfair Display Regular Regular"/>
              <a:sym typeface="Playfair Display Regular Regular"/>
            </a:endParaRPr>
          </a:p>
        </p:txBody>
      </p:sp>
      <p:sp>
        <p:nvSpPr>
          <p:cNvPr id="8" name="TextBox 7">
            <a:extLst>
              <a:ext uri="{FF2B5EF4-FFF2-40B4-BE49-F238E27FC236}">
                <a16:creationId xmlns:a16="http://schemas.microsoft.com/office/drawing/2014/main" id="{D0F1B971-A233-9E57-9357-F858E690BDEE}"/>
              </a:ext>
            </a:extLst>
          </p:cNvPr>
          <p:cNvSpPr txBox="1"/>
          <p:nvPr/>
        </p:nvSpPr>
        <p:spPr>
          <a:xfrm>
            <a:off x="1206500" y="2531838"/>
            <a:ext cx="21971000" cy="1560901"/>
          </a:xfrm>
          <a:prstGeom prst="roundRect">
            <a:avLst/>
          </a:prstGeom>
          <a:solidFill>
            <a:srgbClr val="F2EFA7"/>
          </a:solidFill>
          <a:ln w="12700" cap="flat">
            <a:noFill/>
            <a:miter lim="400000"/>
          </a:ln>
          <a:effectLst>
            <a:outerShdw dist="127000" dir="8400000" algn="ctr" rotWithShape="0">
              <a:schemeClr val="accent2"/>
            </a:outerShdw>
          </a:effectLst>
          <a:sp3d/>
        </p:spPr>
        <p:style>
          <a:lnRef idx="0">
            <a:scrgbClr r="0" g="0" b="0"/>
          </a:lnRef>
          <a:fillRef idx="0">
            <a:scrgbClr r="0" g="0" b="0"/>
          </a:fillRef>
          <a:effectRef idx="0">
            <a:scrgbClr r="0" g="0" b="0"/>
          </a:effectRef>
          <a:fontRef idx="none"/>
        </p:style>
        <p:txBody>
          <a:bodyPr wrap="square" anchor="ctr">
            <a:normAutofit lnSpcReduction="10000"/>
          </a:bodyPr>
          <a:lstStyle/>
          <a:p>
            <a:pPr algn="l"/>
            <a:r>
              <a:rPr lang="en-GB" sz="4800" spc="-170" dirty="0">
                <a:solidFill>
                  <a:schemeClr val="bg1"/>
                </a:solidFill>
              </a:rPr>
              <a:t>Does the sharing of significant health data to close relatives via the GP fall within the scope of the GDPR?</a:t>
            </a:r>
          </a:p>
        </p:txBody>
      </p:sp>
    </p:spTree>
    <p:extLst>
      <p:ext uri="{BB962C8B-B14F-4D97-AF65-F5344CB8AC3E}">
        <p14:creationId xmlns:p14="http://schemas.microsoft.com/office/powerpoint/2010/main" val="222364024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6272-263F-5FDF-F45E-4787B691D47E}"/>
              </a:ext>
            </a:extLst>
          </p:cNvPr>
          <p:cNvSpPr>
            <a:spLocks noGrp="1"/>
          </p:cNvSpPr>
          <p:nvPr>
            <p:ph type="title"/>
          </p:nvPr>
        </p:nvSpPr>
        <p:spPr/>
        <p:txBody>
          <a:bodyPr/>
          <a:lstStyle/>
          <a:p>
            <a:r>
              <a:rPr lang="en-US"/>
              <a:t>Question 8 </a:t>
            </a:r>
            <a:endParaRPr lang="nl-NL"/>
          </a:p>
        </p:txBody>
      </p:sp>
      <p:sp>
        <p:nvSpPr>
          <p:cNvPr id="3" name="Square">
            <a:extLst>
              <a:ext uri="{FF2B5EF4-FFF2-40B4-BE49-F238E27FC236}">
                <a16:creationId xmlns:a16="http://schemas.microsoft.com/office/drawing/2014/main" id="{8CE893E3-0AD9-907A-2DF1-F64C97EBA2B9}"/>
              </a:ext>
            </a:extLst>
          </p:cNvPr>
          <p:cNvSpPr/>
          <p:nvPr/>
        </p:nvSpPr>
        <p:spPr>
          <a:xfrm>
            <a:off x="12934478" y="4498910"/>
            <a:ext cx="9512502" cy="8151390"/>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 name="Square">
            <a:extLst>
              <a:ext uri="{FF2B5EF4-FFF2-40B4-BE49-F238E27FC236}">
                <a16:creationId xmlns:a16="http://schemas.microsoft.com/office/drawing/2014/main" id="{E65D99D9-B905-563B-D224-9868315D7284}"/>
              </a:ext>
            </a:extLst>
          </p:cNvPr>
          <p:cNvSpPr/>
          <p:nvPr/>
        </p:nvSpPr>
        <p:spPr>
          <a:xfrm>
            <a:off x="2518611" y="4498909"/>
            <a:ext cx="9512502" cy="8094245"/>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 name="Rectangle">
            <a:extLst>
              <a:ext uri="{FF2B5EF4-FFF2-40B4-BE49-F238E27FC236}">
                <a16:creationId xmlns:a16="http://schemas.microsoft.com/office/drawing/2014/main" id="{BD3E9619-5D40-27E9-7B0B-D0BD738BE23B}"/>
              </a:ext>
            </a:extLst>
          </p:cNvPr>
          <p:cNvSpPr/>
          <p:nvPr/>
        </p:nvSpPr>
        <p:spPr>
          <a:xfrm>
            <a:off x="5776677" y="5400636"/>
            <a:ext cx="2624373" cy="325137"/>
          </a:xfrm>
          <a:prstGeom prst="rect">
            <a:avLst/>
          </a:prstGeom>
          <a:solidFill>
            <a:srgbClr val="F2EFA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 name="Long-term bottlenecks">
            <a:extLst>
              <a:ext uri="{FF2B5EF4-FFF2-40B4-BE49-F238E27FC236}">
                <a16:creationId xmlns:a16="http://schemas.microsoft.com/office/drawing/2014/main" id="{78027F5D-B0C9-9A24-B9F1-045AFFC8E6ED}"/>
              </a:ext>
            </a:extLst>
          </p:cNvPr>
          <p:cNvSpPr txBox="1"/>
          <p:nvPr/>
        </p:nvSpPr>
        <p:spPr>
          <a:xfrm>
            <a:off x="4091994" y="4092739"/>
            <a:ext cx="5856052" cy="231329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normAutofit/>
          </a:bodyPr>
          <a:lstStyle/>
          <a:p>
            <a:pPr defTabSz="2438337">
              <a:defRPr sz="5100" spc="-200">
                <a:solidFill>
                  <a:srgbClr val="000000"/>
                </a:solidFill>
                <a:latin typeface="Roboto Light"/>
                <a:ea typeface="Roboto Light"/>
                <a:cs typeface="Roboto Light"/>
                <a:sym typeface="Roboto Light"/>
              </a:defRPr>
            </a:pPr>
            <a:r>
              <a:rPr lang="nl-NL" sz="5100" dirty="0">
                <a:latin typeface="Playfair Display Medium" pitchFamily="2" charset="0"/>
                <a:ea typeface="Playfair Display Regular Regular"/>
                <a:cs typeface="Playfair Display Regular Regular"/>
                <a:sym typeface="Playfair Display Regular Regular"/>
              </a:rPr>
              <a:t>Problem</a:t>
            </a:r>
            <a:endParaRPr sz="5100" dirty="0">
              <a:latin typeface="Playfair Display Medium" pitchFamily="2" charset="0"/>
              <a:ea typeface="Playfair Display Regular Regular"/>
              <a:cs typeface="Playfair Display Regular Regular"/>
              <a:sym typeface="Playfair Display Regular Regular"/>
            </a:endParaRPr>
          </a:p>
        </p:txBody>
      </p:sp>
      <p:sp>
        <p:nvSpPr>
          <p:cNvPr id="12" name="Rectangle">
            <a:extLst>
              <a:ext uri="{FF2B5EF4-FFF2-40B4-BE49-F238E27FC236}">
                <a16:creationId xmlns:a16="http://schemas.microsoft.com/office/drawing/2014/main" id="{E28AE5BC-2BDB-AE86-682C-C50969780C3B}"/>
              </a:ext>
            </a:extLst>
          </p:cNvPr>
          <p:cNvSpPr/>
          <p:nvPr/>
        </p:nvSpPr>
        <p:spPr>
          <a:xfrm>
            <a:off x="16404920" y="5400636"/>
            <a:ext cx="2624373" cy="325137"/>
          </a:xfrm>
          <a:prstGeom prst="rect">
            <a:avLst/>
          </a:prstGeom>
          <a:solidFill>
            <a:srgbClr val="F2EFA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 name="Text Placeholder 5">
            <a:extLst>
              <a:ext uri="{FF2B5EF4-FFF2-40B4-BE49-F238E27FC236}">
                <a16:creationId xmlns:a16="http://schemas.microsoft.com/office/drawing/2014/main" id="{CDA51A7B-D784-328B-4547-FD4BB8698E39}"/>
              </a:ext>
            </a:extLst>
          </p:cNvPr>
          <p:cNvSpPr>
            <a:spLocks noGrp="1"/>
          </p:cNvSpPr>
          <p:nvPr>
            <p:ph type="body" sz="half" idx="21"/>
          </p:nvPr>
        </p:nvSpPr>
        <p:spPr>
          <a:xfrm>
            <a:off x="2518610" y="5956301"/>
            <a:ext cx="9512502" cy="6636854"/>
          </a:xfrm>
        </p:spPr>
        <p:txBody>
          <a:bodyPr lIns="324000" tIns="108000" rIns="324000" bIns="324000">
            <a:normAutofit/>
          </a:bodyPr>
          <a:lstStyle/>
          <a:p>
            <a:pPr>
              <a:lnSpc>
                <a:spcPct val="100000"/>
              </a:lnSpc>
            </a:pPr>
            <a:r>
              <a:rPr lang="en-US" sz="4400" b="1" dirty="0"/>
              <a:t>EU </a:t>
            </a:r>
            <a:r>
              <a:rPr lang="en-US" sz="4400" b="1" dirty="0">
                <a:sym typeface="Wingdings" panose="05000000000000000000" pitchFamily="2" charset="2"/>
              </a:rPr>
              <a:t></a:t>
            </a:r>
            <a:r>
              <a:rPr lang="en-US" sz="4400" b="1" dirty="0"/>
              <a:t> EU: </a:t>
            </a:r>
            <a:r>
              <a:rPr lang="en-US" sz="4400" dirty="0"/>
              <a:t>free flow of data</a:t>
            </a:r>
          </a:p>
          <a:p>
            <a:pPr>
              <a:lnSpc>
                <a:spcPct val="100000"/>
              </a:lnSpc>
            </a:pPr>
            <a:r>
              <a:rPr lang="en-US" sz="4400" b="1" dirty="0"/>
              <a:t>EU </a:t>
            </a:r>
            <a:r>
              <a:rPr lang="en-US" sz="4400" b="1" dirty="0">
                <a:sym typeface="Wingdings" panose="05000000000000000000" pitchFamily="2" charset="2"/>
              </a:rPr>
              <a:t></a:t>
            </a:r>
            <a:r>
              <a:rPr lang="en-US" sz="4400" b="1" dirty="0"/>
              <a:t> non-EU: </a:t>
            </a:r>
            <a:r>
              <a:rPr lang="en-US" sz="4400" dirty="0"/>
              <a:t>under restricted conditions (Chapter V)</a:t>
            </a:r>
          </a:p>
        </p:txBody>
      </p:sp>
      <p:sp>
        <p:nvSpPr>
          <p:cNvPr id="9" name="Text Placeholder 5">
            <a:extLst>
              <a:ext uri="{FF2B5EF4-FFF2-40B4-BE49-F238E27FC236}">
                <a16:creationId xmlns:a16="http://schemas.microsoft.com/office/drawing/2014/main" id="{B53F5C01-999A-5ABC-0DAF-5740B31A4C7A}"/>
              </a:ext>
            </a:extLst>
          </p:cNvPr>
          <p:cNvSpPr txBox="1">
            <a:spLocks/>
          </p:cNvSpPr>
          <p:nvPr/>
        </p:nvSpPr>
        <p:spPr>
          <a:xfrm>
            <a:off x="12934478" y="6126463"/>
            <a:ext cx="9512502" cy="646669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24000" tIns="108000" rIns="324000" bIns="324000" numCol="1" spcCol="38100">
            <a:no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a:spcBef>
                <a:spcPts val="0"/>
              </a:spcBef>
              <a:spcAft>
                <a:spcPts val="3600"/>
              </a:spcAft>
            </a:pPr>
            <a:r>
              <a:rPr lang="en-US" sz="4000" dirty="0"/>
              <a:t>Operation of </a:t>
            </a:r>
            <a:r>
              <a:rPr lang="en-US" sz="4000" dirty="0" err="1"/>
              <a:t>Eurotransplant</a:t>
            </a:r>
            <a:endParaRPr lang="en-US" sz="4000" dirty="0"/>
          </a:p>
          <a:p>
            <a:pPr>
              <a:spcBef>
                <a:spcPts val="0"/>
              </a:spcBef>
              <a:spcAft>
                <a:spcPts val="1800"/>
              </a:spcAft>
            </a:pPr>
            <a:r>
              <a:rPr lang="en-GB" sz="4000" b="1" dirty="0"/>
              <a:t>Adequacy decision:</a:t>
            </a:r>
          </a:p>
          <a:p>
            <a:pPr lvl="1">
              <a:spcBef>
                <a:spcPts val="0"/>
              </a:spcBef>
              <a:spcAft>
                <a:spcPts val="3600"/>
              </a:spcAft>
            </a:pPr>
            <a:r>
              <a:rPr lang="en-GB" sz="4000" dirty="0"/>
              <a:t>Data Privacy Framework:</a:t>
            </a:r>
            <a:r>
              <a:rPr lang="en-US" sz="4000" dirty="0"/>
              <a:t> the US ensures an adequate level of protection for personal data transferred to participating companies (self-certification)</a:t>
            </a:r>
          </a:p>
          <a:p>
            <a:pPr>
              <a:spcBef>
                <a:spcPts val="0"/>
              </a:spcBef>
              <a:spcAft>
                <a:spcPts val="3600"/>
              </a:spcAft>
            </a:pPr>
            <a:r>
              <a:rPr lang="en-GB" sz="4000" b="1" dirty="0"/>
              <a:t>Standard Contractual Clauses</a:t>
            </a:r>
          </a:p>
        </p:txBody>
      </p:sp>
      <p:sp>
        <p:nvSpPr>
          <p:cNvPr id="13" name="Long-term bottlenecks">
            <a:extLst>
              <a:ext uri="{FF2B5EF4-FFF2-40B4-BE49-F238E27FC236}">
                <a16:creationId xmlns:a16="http://schemas.microsoft.com/office/drawing/2014/main" id="{E2DDE07A-930B-5379-58D7-BF7C1A64FED3}"/>
              </a:ext>
            </a:extLst>
          </p:cNvPr>
          <p:cNvSpPr txBox="1"/>
          <p:nvPr/>
        </p:nvSpPr>
        <p:spPr>
          <a:xfrm>
            <a:off x="14762703" y="4092739"/>
            <a:ext cx="5856052" cy="231329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normAutofit/>
          </a:bodyPr>
          <a:lstStyle/>
          <a:p>
            <a:pPr defTabSz="2438337">
              <a:defRPr sz="5100" spc="-200">
                <a:solidFill>
                  <a:srgbClr val="000000"/>
                </a:solidFill>
                <a:latin typeface="Roboto Light"/>
                <a:ea typeface="Roboto Light"/>
                <a:cs typeface="Roboto Light"/>
                <a:sym typeface="Roboto Light"/>
              </a:defRPr>
            </a:pPr>
            <a:r>
              <a:rPr lang="nl-NL" sz="5100" dirty="0">
                <a:latin typeface="Playfair Display Medium" pitchFamily="2" charset="0"/>
                <a:ea typeface="Playfair Display Regular Regular"/>
                <a:cs typeface="Playfair Display Regular Regular"/>
                <a:sym typeface="Playfair Display Regular Regular"/>
              </a:rPr>
              <a:t>Opinion</a:t>
            </a:r>
            <a:endParaRPr sz="5100" dirty="0">
              <a:latin typeface="Playfair Display Medium" pitchFamily="2" charset="0"/>
              <a:ea typeface="Playfair Display Regular Regular"/>
              <a:cs typeface="Playfair Display Regular Regular"/>
              <a:sym typeface="Playfair Display Regular Regular"/>
            </a:endParaRPr>
          </a:p>
        </p:txBody>
      </p:sp>
      <p:sp>
        <p:nvSpPr>
          <p:cNvPr id="5" name="TextBox 4">
            <a:extLst>
              <a:ext uri="{FF2B5EF4-FFF2-40B4-BE49-F238E27FC236}">
                <a16:creationId xmlns:a16="http://schemas.microsoft.com/office/drawing/2014/main" id="{D8E9379F-1E3B-2309-196A-2456B986A473}"/>
              </a:ext>
            </a:extLst>
          </p:cNvPr>
          <p:cNvSpPr txBox="1"/>
          <p:nvPr/>
        </p:nvSpPr>
        <p:spPr>
          <a:xfrm>
            <a:off x="1206500" y="2914161"/>
            <a:ext cx="21971000" cy="972000"/>
          </a:xfrm>
          <a:prstGeom prst="roundRect">
            <a:avLst/>
          </a:prstGeom>
          <a:solidFill>
            <a:srgbClr val="F2EFA7"/>
          </a:solidFill>
          <a:ln w="12700" cap="flat">
            <a:noFill/>
            <a:miter lim="400000"/>
          </a:ln>
          <a:effectLst>
            <a:outerShdw dist="127000" dir="8400000" algn="ctr" rotWithShape="0">
              <a:schemeClr val="accent2"/>
            </a:outerShdw>
          </a:effectLst>
          <a:sp3d/>
        </p:spPr>
        <p:style>
          <a:lnRef idx="0">
            <a:scrgbClr r="0" g="0" b="0"/>
          </a:lnRef>
          <a:fillRef idx="0">
            <a:scrgbClr r="0" g="0" b="0"/>
          </a:fillRef>
          <a:effectRef idx="0">
            <a:scrgbClr r="0" g="0" b="0"/>
          </a:effectRef>
          <a:fontRef idx="none"/>
        </p:style>
        <p:txBody>
          <a:bodyPr wrap="square" anchor="ctr">
            <a:normAutofit/>
          </a:bodyPr>
          <a:lstStyle/>
          <a:p>
            <a:pPr algn="l"/>
            <a:r>
              <a:rPr lang="en-GB" sz="4800" spc="-170" dirty="0">
                <a:solidFill>
                  <a:schemeClr val="bg1"/>
                </a:solidFill>
              </a:rPr>
              <a:t>Does the transfer of patient data internationally fall within the scope of the GDPR?</a:t>
            </a:r>
          </a:p>
        </p:txBody>
      </p:sp>
    </p:spTree>
    <p:extLst>
      <p:ext uri="{BB962C8B-B14F-4D97-AF65-F5344CB8AC3E}">
        <p14:creationId xmlns:p14="http://schemas.microsoft.com/office/powerpoint/2010/main" val="5567044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9" name="Square">
            <a:extLst>
              <a:ext uri="{FF2B5EF4-FFF2-40B4-BE49-F238E27FC236}">
                <a16:creationId xmlns:a16="http://schemas.microsoft.com/office/drawing/2014/main" id="{88A4DBCA-B182-4552-BBB7-0714F21846CB}"/>
              </a:ext>
            </a:extLst>
          </p:cNvPr>
          <p:cNvSpPr/>
          <p:nvPr/>
        </p:nvSpPr>
        <p:spPr>
          <a:xfrm>
            <a:off x="4304471" y="2548799"/>
            <a:ext cx="16745250" cy="8852861"/>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4" name="TextBox 33">
            <a:extLst>
              <a:ext uri="{FF2B5EF4-FFF2-40B4-BE49-F238E27FC236}">
                <a16:creationId xmlns:a16="http://schemas.microsoft.com/office/drawing/2014/main" id="{74E1E9FE-97DE-485E-9ACC-08C0754F1EEF}"/>
              </a:ext>
            </a:extLst>
          </p:cNvPr>
          <p:cNvSpPr txBox="1"/>
          <p:nvPr/>
        </p:nvSpPr>
        <p:spPr>
          <a:xfrm>
            <a:off x="4735167" y="4806460"/>
            <a:ext cx="15872199" cy="65951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50800" rIns="180000" bIns="216000" numCol="1" spcCol="38100" rtlCol="0" anchor="t" anchorCtr="0">
            <a:normAutofit/>
          </a:bodyPr>
          <a:lstStyle/>
          <a:p>
            <a:pPr marL="457200" marR="0" lvl="0" indent="-457200" algn="l" defTabSz="1828800" rtl="0" eaLnBrk="1" fontAlgn="auto" latinLnBrk="0" hangingPunct="1">
              <a:lnSpc>
                <a:spcPct val="110000"/>
              </a:lnSpc>
              <a:spcBef>
                <a:spcPts val="2000"/>
              </a:spcBef>
              <a:spcAft>
                <a:spcPts val="0"/>
              </a:spcAft>
              <a:buClrTx/>
              <a:buSzTx/>
              <a:buFont typeface="Arial" panose="020B0604020202020204" pitchFamily="34" charset="0"/>
              <a:buChar char="•"/>
              <a:tabLst/>
              <a:defRPr/>
            </a:pPr>
            <a:r>
              <a:rPr lang="en-US" sz="5600" kern="1200" dirty="0">
                <a:solidFill>
                  <a:srgbClr val="080808"/>
                </a:solidFill>
                <a:latin typeface="Roboto Light" panose="02000000000000000000" pitchFamily="2" charset="0"/>
                <a:ea typeface="Roboto Light" panose="02000000000000000000" pitchFamily="2" charset="0"/>
              </a:rPr>
              <a:t>European Health Data Space (EHDS)</a:t>
            </a:r>
          </a:p>
          <a:p>
            <a:pPr marL="457200" marR="0" lvl="0" indent="-457200" algn="l" defTabSz="1828800" rtl="0" eaLnBrk="1" fontAlgn="auto" latinLnBrk="0" hangingPunct="1">
              <a:lnSpc>
                <a:spcPct val="110000"/>
              </a:lnSpc>
              <a:spcBef>
                <a:spcPts val="2000"/>
              </a:spcBef>
              <a:spcAft>
                <a:spcPts val="0"/>
              </a:spcAft>
              <a:buClrTx/>
              <a:buSzTx/>
              <a:buFont typeface="Arial" panose="020B0604020202020204" pitchFamily="34" charset="0"/>
              <a:buChar char="•"/>
              <a:tabLst/>
              <a:defRPr/>
            </a:pPr>
            <a:r>
              <a:rPr lang="en-US" sz="5600" kern="1200" dirty="0">
                <a:solidFill>
                  <a:srgbClr val="080808"/>
                </a:solidFill>
                <a:latin typeface="Roboto Light" panose="02000000000000000000" pitchFamily="2" charset="0"/>
                <a:ea typeface="Roboto Light" panose="02000000000000000000" pitchFamily="2" charset="0"/>
              </a:rPr>
              <a:t>Adoption of codes of conduct?</a:t>
            </a:r>
            <a:endParaRPr kumimoji="0" lang="nl-NL" sz="4800" i="0" u="none" strike="noStrike" kern="1200" cap="none" spc="0" normalizeH="0" baseline="0" noProof="0" dirty="0">
              <a:ln>
                <a:noFill/>
              </a:ln>
              <a:solidFill>
                <a:srgbClr val="C00000"/>
              </a:solidFill>
              <a:effectLst/>
              <a:uLnTx/>
              <a:uFillTx/>
              <a:latin typeface="Roboto Medium" panose="02000000000000000000" pitchFamily="2" charset="0"/>
              <a:ea typeface="Roboto Medium" panose="02000000000000000000" pitchFamily="2" charset="0"/>
            </a:endParaRPr>
          </a:p>
        </p:txBody>
      </p:sp>
      <p:sp>
        <p:nvSpPr>
          <p:cNvPr id="2" name="Rectangle">
            <a:extLst>
              <a:ext uri="{FF2B5EF4-FFF2-40B4-BE49-F238E27FC236}">
                <a16:creationId xmlns:a16="http://schemas.microsoft.com/office/drawing/2014/main" id="{C8A69332-EE0C-AE19-5F36-D087C57300EE}"/>
              </a:ext>
            </a:extLst>
          </p:cNvPr>
          <p:cNvSpPr/>
          <p:nvPr/>
        </p:nvSpPr>
        <p:spPr>
          <a:xfrm>
            <a:off x="6906729" y="4222812"/>
            <a:ext cx="5076000" cy="325137"/>
          </a:xfrm>
          <a:prstGeom prst="rect">
            <a:avLst/>
          </a:prstGeom>
          <a:solidFill>
            <a:srgbClr val="F2EFA7"/>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32" name="TextBox 31">
            <a:extLst>
              <a:ext uri="{FF2B5EF4-FFF2-40B4-BE49-F238E27FC236}">
                <a16:creationId xmlns:a16="http://schemas.microsoft.com/office/drawing/2014/main" id="{286BB9C3-A994-49C6-A196-F70CEFD19307}"/>
              </a:ext>
            </a:extLst>
          </p:cNvPr>
          <p:cNvSpPr txBox="1"/>
          <p:nvPr/>
        </p:nvSpPr>
        <p:spPr>
          <a:xfrm>
            <a:off x="6441086" y="3345177"/>
            <a:ext cx="591352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2438337" rtl="0" fontAlgn="auto" latinLnBrk="0" hangingPunct="0">
              <a:lnSpc>
                <a:spcPct val="100000"/>
              </a:lnSpc>
              <a:spcBef>
                <a:spcPts val="0"/>
              </a:spcBef>
              <a:spcAft>
                <a:spcPts val="0"/>
              </a:spcAft>
              <a:buClrTx/>
              <a:buSzTx/>
              <a:buFontTx/>
              <a:buNone/>
              <a:tabLst/>
            </a:pPr>
            <a:r>
              <a:rPr lang="en-US" sz="7200" dirty="0">
                <a:solidFill>
                  <a:srgbClr val="000000"/>
                </a:solidFill>
                <a:latin typeface="Playfair Display" pitchFamily="2" charset="0"/>
              </a:rPr>
              <a:t>Conclusions</a:t>
            </a:r>
            <a:endParaRPr kumimoji="0" lang="nl-BE" sz="7200" i="0" u="none" strike="noStrike" cap="none" spc="0" normalizeH="0" baseline="0" dirty="0">
              <a:ln>
                <a:noFill/>
              </a:ln>
              <a:solidFill>
                <a:srgbClr val="000000"/>
              </a:solidFill>
              <a:effectLst/>
              <a:uFillTx/>
              <a:latin typeface="Playfair Display" pitchFamily="2" charset="0"/>
              <a:sym typeface="Helvetica Neue"/>
            </a:endParaRPr>
          </a:p>
        </p:txBody>
      </p:sp>
    </p:spTree>
    <p:extLst>
      <p:ext uri="{BB962C8B-B14F-4D97-AF65-F5344CB8AC3E}">
        <p14:creationId xmlns:p14="http://schemas.microsoft.com/office/powerpoint/2010/main" val="125200612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Square">
            <a:extLst>
              <a:ext uri="{FF2B5EF4-FFF2-40B4-BE49-F238E27FC236}">
                <a16:creationId xmlns:a16="http://schemas.microsoft.com/office/drawing/2014/main" id="{59AB100A-C539-1136-25CC-741A078D8E85}"/>
              </a:ext>
            </a:extLst>
          </p:cNvPr>
          <p:cNvSpPr/>
          <p:nvPr/>
        </p:nvSpPr>
        <p:spPr>
          <a:xfrm>
            <a:off x="0" y="0"/>
            <a:ext cx="24384000" cy="10100930"/>
          </a:xfrm>
          <a:prstGeom prst="rect">
            <a:avLst/>
          </a:prstGeom>
          <a:solidFill>
            <a:srgbClr val="EEEDEB"/>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0" name="Picture 19" descr="Icon&#10;&#10;Description automatically generated">
            <a:extLst>
              <a:ext uri="{FF2B5EF4-FFF2-40B4-BE49-F238E27FC236}">
                <a16:creationId xmlns:a16="http://schemas.microsoft.com/office/drawing/2014/main" id="{B71F8952-B0D4-2A5F-D870-1916DEB338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0800701"/>
            <a:ext cx="5612820" cy="2481509"/>
          </a:xfrm>
          <a:prstGeom prst="rect">
            <a:avLst/>
          </a:prstGeom>
        </p:spPr>
      </p:pic>
      <p:sp>
        <p:nvSpPr>
          <p:cNvPr id="14" name="Title 13">
            <a:extLst>
              <a:ext uri="{FF2B5EF4-FFF2-40B4-BE49-F238E27FC236}">
                <a16:creationId xmlns:a16="http://schemas.microsoft.com/office/drawing/2014/main" id="{3C963360-AB60-DF33-872F-7A88EEDE3A8D}"/>
              </a:ext>
            </a:extLst>
          </p:cNvPr>
          <p:cNvSpPr>
            <a:spLocks noGrp="1"/>
          </p:cNvSpPr>
          <p:nvPr>
            <p:ph type="title"/>
          </p:nvPr>
        </p:nvSpPr>
        <p:spPr/>
        <p:txBody>
          <a:bodyPr/>
          <a:lstStyle/>
          <a:p>
            <a:r>
              <a:rPr lang="en-GB">
                <a:solidFill>
                  <a:schemeClr val="bg1"/>
                </a:solidFill>
              </a:rPr>
              <a:t>About us</a:t>
            </a:r>
            <a:endParaRPr lang="en-BE">
              <a:solidFill>
                <a:schemeClr val="bg1"/>
              </a:solidFill>
            </a:endParaRPr>
          </a:p>
        </p:txBody>
      </p:sp>
      <p:sp>
        <p:nvSpPr>
          <p:cNvPr id="3" name="Text Placeholder 2">
            <a:extLst>
              <a:ext uri="{FF2B5EF4-FFF2-40B4-BE49-F238E27FC236}">
                <a16:creationId xmlns:a16="http://schemas.microsoft.com/office/drawing/2014/main" id="{F9A8E604-94BF-F1FC-17E2-6746CD5CA433}"/>
              </a:ext>
            </a:extLst>
          </p:cNvPr>
          <p:cNvSpPr>
            <a:spLocks noGrp="1"/>
          </p:cNvSpPr>
          <p:nvPr>
            <p:ph idx="1"/>
          </p:nvPr>
        </p:nvSpPr>
        <p:spPr>
          <a:xfrm>
            <a:off x="1676400" y="3170363"/>
            <a:ext cx="9119386" cy="6423521"/>
          </a:xfrm>
        </p:spPr>
        <p:txBody>
          <a:bodyPr>
            <a:normAutofit fontScale="77500" lnSpcReduction="20000"/>
          </a:bodyPr>
          <a:lstStyle/>
          <a:p>
            <a:pPr marL="0" marR="0" lvl="0" indent="0" algn="l" defTabSz="2438337" rtl="0" eaLnBrk="1" fontAlgn="auto" latinLnBrk="0" hangingPunct="1">
              <a:lnSpc>
                <a:spcPct val="120000"/>
              </a:lnSpc>
              <a:spcBef>
                <a:spcPts val="4500"/>
              </a:spcBef>
              <a:spcAft>
                <a:spcPts val="0"/>
              </a:spcAft>
              <a:buClrTx/>
              <a:buSzPct val="123000"/>
              <a:buFontTx/>
              <a:buNone/>
              <a:tabLst/>
              <a:defRPr/>
            </a:pPr>
            <a:r>
              <a:rPr kumimoji="0" lang="en-US" sz="4800" b="1" i="0" u="none" strike="noStrike" kern="0" cap="none" spc="0" normalizeH="0" baseline="0" noProof="0" dirty="0">
                <a:ln>
                  <a:noFill/>
                </a:ln>
                <a:effectLst/>
                <a:uLnTx/>
                <a:uFillTx/>
                <a:latin typeface="Roboto" panose="02000000000000000000" pitchFamily="2" charset="0"/>
                <a:ea typeface="Roboto" panose="02000000000000000000" pitchFamily="2" charset="0"/>
                <a:sym typeface="Helvetica Neue"/>
              </a:rPr>
              <a:t>Ask Q</a:t>
            </a:r>
            <a:r>
              <a:rPr kumimoji="0" lang="en-US" sz="4800" i="0" u="none" strike="noStrike" kern="0" cap="none" spc="0" normalizeH="0" baseline="0" noProof="0" dirty="0">
                <a:ln>
                  <a:noFill/>
                </a:ln>
                <a:effectLst/>
                <a:uLnTx/>
                <a:uFillTx/>
                <a:latin typeface="Roboto Light" panose="02000000000000000000" pitchFamily="2" charset="0"/>
                <a:ea typeface="Roboto Light" panose="02000000000000000000" pitchFamily="2" charset="0"/>
                <a:sym typeface="Helvetica Neue"/>
              </a:rPr>
              <a:t> is an innovative legal venture that operates as an extension to in-house legal teams. Our consultants reinvent legal teams, optimize legal operations and offer bespoke capacity whenever they experience spikes, gaps or bottlenecks.</a:t>
            </a:r>
          </a:p>
          <a:p>
            <a:pPr marL="0" marR="0" lvl="0" indent="0" algn="l" defTabSz="2438337" rtl="0" eaLnBrk="1" fontAlgn="auto" latinLnBrk="0" hangingPunct="1">
              <a:lnSpc>
                <a:spcPct val="120000"/>
              </a:lnSpc>
              <a:spcBef>
                <a:spcPts val="4500"/>
              </a:spcBef>
              <a:spcAft>
                <a:spcPts val="0"/>
              </a:spcAft>
              <a:buClrTx/>
              <a:buSzPct val="123000"/>
              <a:buFontTx/>
              <a:buNone/>
              <a:tabLst/>
              <a:defRPr/>
            </a:pPr>
            <a:r>
              <a:rPr lang="en-US" sz="4800" kern="0" dirty="0">
                <a:latin typeface="Roboto Light" panose="02000000000000000000" pitchFamily="2" charset="0"/>
                <a:ea typeface="Roboto Light" panose="02000000000000000000" pitchFamily="2" charset="0"/>
                <a:sym typeface="Helvetica Neue"/>
              </a:rPr>
              <a:t>The </a:t>
            </a:r>
            <a:r>
              <a:rPr lang="en-US" sz="4800" b="1" kern="0" dirty="0">
                <a:latin typeface="Roboto" panose="02000000000000000000" pitchFamily="2" charset="0"/>
                <a:ea typeface="Roboto" panose="02000000000000000000" pitchFamily="2" charset="0"/>
                <a:sym typeface="Helvetica Neue"/>
              </a:rPr>
              <a:t>Data Protection Lab</a:t>
            </a:r>
            <a:r>
              <a:rPr lang="en-US" sz="4800" kern="0" dirty="0">
                <a:latin typeface="Roboto" panose="02000000000000000000" pitchFamily="2" charset="0"/>
                <a:ea typeface="Roboto" panose="02000000000000000000" pitchFamily="2" charset="0"/>
                <a:sym typeface="Helvetica Neue"/>
              </a:rPr>
              <a:t> </a:t>
            </a:r>
            <a:r>
              <a:rPr lang="en-GB" sz="4800" kern="0" dirty="0">
                <a:latin typeface="Roboto Light" panose="02000000000000000000" pitchFamily="2" charset="0"/>
                <a:ea typeface="Roboto Light" panose="02000000000000000000" pitchFamily="2" charset="0"/>
                <a:sym typeface="Helvetica Neue"/>
              </a:rPr>
              <a:t>aims to offer hands-on solutions for our customer’s day-to-day data protection encounters and not-so-everyday projects alike.</a:t>
            </a:r>
            <a:endParaRPr kumimoji="0" lang="nl-NL" sz="4800" i="0" u="none" strike="noStrike" kern="0" cap="none" spc="0" normalizeH="0" baseline="0" noProof="0" dirty="0">
              <a:ln>
                <a:noFill/>
              </a:ln>
              <a:effectLst/>
              <a:uLnTx/>
              <a:uFillTx/>
              <a:latin typeface="Roboto Light" panose="02000000000000000000" pitchFamily="2" charset="0"/>
              <a:ea typeface="Roboto Light" panose="02000000000000000000" pitchFamily="2" charset="0"/>
              <a:sym typeface="Helvetica Neue"/>
            </a:endParaRPr>
          </a:p>
        </p:txBody>
      </p:sp>
      <p:sp>
        <p:nvSpPr>
          <p:cNvPr id="5" name="Rectangle 4">
            <a:extLst>
              <a:ext uri="{FF2B5EF4-FFF2-40B4-BE49-F238E27FC236}">
                <a16:creationId xmlns:a16="http://schemas.microsoft.com/office/drawing/2014/main" id="{DB47AA0A-46DA-806F-2B30-4AA891DBC32D}"/>
              </a:ext>
            </a:extLst>
          </p:cNvPr>
          <p:cNvSpPr/>
          <p:nvPr/>
        </p:nvSpPr>
        <p:spPr>
          <a:xfrm>
            <a:off x="11364686" y="3952203"/>
            <a:ext cx="9145032" cy="4397713"/>
          </a:xfrm>
          <a:prstGeom prst="rect">
            <a:avLst/>
          </a:prstGeom>
          <a:solidFill>
            <a:srgbClr val="EDD0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Helvetica Neue"/>
              <a:sym typeface="Helvetica Neue"/>
            </a:endParaRPr>
          </a:p>
        </p:txBody>
      </p:sp>
      <p:sp>
        <p:nvSpPr>
          <p:cNvPr id="6" name="Oval 5">
            <a:extLst>
              <a:ext uri="{FF2B5EF4-FFF2-40B4-BE49-F238E27FC236}">
                <a16:creationId xmlns:a16="http://schemas.microsoft.com/office/drawing/2014/main" id="{8A1EEE92-7A77-47D0-0755-DBA035E1C1AA}"/>
              </a:ext>
            </a:extLst>
          </p:cNvPr>
          <p:cNvSpPr/>
          <p:nvPr/>
        </p:nvSpPr>
        <p:spPr>
          <a:xfrm>
            <a:off x="11411915" y="6469206"/>
            <a:ext cx="3335692" cy="3335692"/>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Helvetica Neue"/>
              <a:sym typeface="Helvetica Neue"/>
            </a:endParaRPr>
          </a:p>
        </p:txBody>
      </p:sp>
      <p:sp>
        <p:nvSpPr>
          <p:cNvPr id="7" name="Google Shape;44;p5">
            <a:extLst>
              <a:ext uri="{FF2B5EF4-FFF2-40B4-BE49-F238E27FC236}">
                <a16:creationId xmlns:a16="http://schemas.microsoft.com/office/drawing/2014/main" id="{FE6E6CEB-AF01-B9F6-013E-8ADD214DC67F}"/>
              </a:ext>
            </a:extLst>
          </p:cNvPr>
          <p:cNvSpPr/>
          <p:nvPr/>
        </p:nvSpPr>
        <p:spPr>
          <a:xfrm>
            <a:off x="10958319" y="4703454"/>
            <a:ext cx="6056830" cy="1187891"/>
          </a:xfrm>
          <a:prstGeom prst="rect">
            <a:avLst/>
          </a:prstGeom>
          <a:noFill/>
          <a:ln>
            <a:noFill/>
          </a:ln>
        </p:spPr>
        <p:txBody>
          <a:bodyPr spcFirstLastPara="1" wrap="square" lIns="0" tIns="0" rIns="0" bIns="0" anchor="t" anchorCtr="0">
            <a:noAutofit/>
          </a:bodyPr>
          <a:lstStyle/>
          <a:p>
            <a:pPr marL="0" marR="0" lvl="0" indent="0" algn="r" defTabSz="2438337" rtl="0" eaLnBrk="1" fontAlgn="auto" latinLnBrk="0" hangingPunct="0">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srgbClr val="000000"/>
                </a:solidFill>
                <a:effectLst/>
                <a:uLnTx/>
                <a:uFillTx/>
                <a:latin typeface="Playfair Display Medium"/>
                <a:sym typeface="Playfair Display"/>
              </a:rPr>
              <a:t>Laurine Delforge</a:t>
            </a:r>
          </a:p>
          <a:p>
            <a:pPr marL="0" marR="0" lvl="0" indent="0" algn="r" defTabSz="2438337"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0000"/>
                </a:solidFill>
                <a:effectLst/>
                <a:uLnTx/>
                <a:uFillTx/>
                <a:latin typeface="Playfair Display Medium"/>
                <a:sym typeface="Playfair Display"/>
              </a:rPr>
              <a:t>Data Protection Lab Lead</a:t>
            </a:r>
            <a:endParaRPr kumimoji="0" lang="en-US" sz="2800" b="0" i="0" u="none" strike="noStrike" kern="0" cap="none" spc="0" normalizeH="0" baseline="0" noProof="0">
              <a:ln>
                <a:noFill/>
              </a:ln>
              <a:solidFill>
                <a:srgbClr val="000000"/>
              </a:solidFill>
              <a:effectLst/>
              <a:uLnTx/>
              <a:uFillTx/>
              <a:latin typeface="Playfair Display Medium"/>
              <a:sym typeface="Helvetica Neue"/>
            </a:endParaRPr>
          </a:p>
        </p:txBody>
      </p:sp>
      <p:cxnSp>
        <p:nvCxnSpPr>
          <p:cNvPr id="8" name="Straight Arrow Connector 7">
            <a:extLst>
              <a:ext uri="{FF2B5EF4-FFF2-40B4-BE49-F238E27FC236}">
                <a16:creationId xmlns:a16="http://schemas.microsoft.com/office/drawing/2014/main" id="{85467E4A-126F-C107-8547-940C6F32F7ED}"/>
              </a:ext>
            </a:extLst>
          </p:cNvPr>
          <p:cNvCxnSpPr>
            <a:cxnSpLocks/>
          </p:cNvCxnSpPr>
          <p:nvPr/>
        </p:nvCxnSpPr>
        <p:spPr>
          <a:xfrm>
            <a:off x="16433882" y="7457850"/>
            <a:ext cx="0" cy="1358403"/>
          </a:xfrm>
          <a:prstGeom prst="straightConnector1">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Afbeelding 27" descr="Afbeelding met persoon, gestreept&#10;&#10;Automatisch gegenereerde beschrijving">
            <a:extLst>
              <a:ext uri="{FF2B5EF4-FFF2-40B4-BE49-F238E27FC236}">
                <a16:creationId xmlns:a16="http://schemas.microsoft.com/office/drawing/2014/main" id="{61448630-82BF-15E3-9F49-B2DA97AF205A}"/>
              </a:ext>
            </a:extLst>
          </p:cNvPr>
          <p:cNvPicPr>
            <a:picLocks noChangeAspect="1"/>
          </p:cNvPicPr>
          <p:nvPr/>
        </p:nvPicPr>
        <p:blipFill>
          <a:blip r:embed="rId4"/>
          <a:stretch>
            <a:fillRect/>
          </a:stretch>
        </p:blipFill>
        <p:spPr>
          <a:xfrm>
            <a:off x="14871621" y="-1176484"/>
            <a:ext cx="11169363" cy="14892484"/>
          </a:xfrm>
          <a:prstGeom prst="rect">
            <a:avLst/>
          </a:prstGeom>
        </p:spPr>
      </p:pic>
      <p:sp>
        <p:nvSpPr>
          <p:cNvPr id="4" name="Slide Number Placeholder 3">
            <a:extLst>
              <a:ext uri="{FF2B5EF4-FFF2-40B4-BE49-F238E27FC236}">
                <a16:creationId xmlns:a16="http://schemas.microsoft.com/office/drawing/2014/main" id="{BB466A5F-677B-2D1E-8180-96D286907B53}"/>
              </a:ext>
            </a:extLst>
          </p:cNvPr>
          <p:cNvSpPr>
            <a:spLocks noGrp="1"/>
          </p:cNvSpPr>
          <p:nvPr>
            <p:ph type="sldNum" sz="quarter" idx="12"/>
          </p:nvPr>
        </p:nvSpPr>
        <p:spPr/>
        <p:txBody>
          <a:bodyPr/>
          <a:lstStyle/>
          <a:p>
            <a:fld id="{86CB4B4D-7CA3-9044-876B-883B54F8677D}" type="slidenum">
              <a:rPr lang="en-BE" smtClean="0"/>
              <a:t>2</a:t>
            </a:fld>
            <a:endParaRPr lang="en-BE"/>
          </a:p>
        </p:txBody>
      </p:sp>
    </p:spTree>
    <p:extLst>
      <p:ext uri="{BB962C8B-B14F-4D97-AF65-F5344CB8AC3E}">
        <p14:creationId xmlns:p14="http://schemas.microsoft.com/office/powerpoint/2010/main" val="310512997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A diagram of a security system&#10;&#10;Description automatically generated">
            <a:extLst>
              <a:ext uri="{FF2B5EF4-FFF2-40B4-BE49-F238E27FC236}">
                <a16:creationId xmlns:a16="http://schemas.microsoft.com/office/drawing/2014/main" id="{EA96CF79-175A-C559-CBCC-E641683DF327}"/>
              </a:ext>
            </a:extLst>
          </p:cNvPr>
          <p:cNvPicPr>
            <a:picLocks noGrp="1" noChangeAspect="1"/>
          </p:cNvPicPr>
          <p:nvPr>
            <p:ph type="pic" idx="21"/>
          </p:nvPr>
        </p:nvPicPr>
        <p:blipFill rotWithShape="1">
          <a:blip r:embed="rId3">
            <a:extLst>
              <a:ext uri="{28A0092B-C50C-407E-A947-70E740481C1C}">
                <a14:useLocalDpi xmlns:a14="http://schemas.microsoft.com/office/drawing/2010/main" val="0"/>
              </a:ext>
            </a:extLst>
          </a:blip>
          <a:srcRect/>
          <a:stretch/>
        </p:blipFill>
        <p:spPr>
          <a:xfrm>
            <a:off x="20" y="10"/>
            <a:ext cx="24383980" cy="13715990"/>
          </a:xfrm>
          <a:noFill/>
        </p:spPr>
      </p:pic>
      <p:sp>
        <p:nvSpPr>
          <p:cNvPr id="7" name="Oval 6">
            <a:extLst>
              <a:ext uri="{FF2B5EF4-FFF2-40B4-BE49-F238E27FC236}">
                <a16:creationId xmlns:a16="http://schemas.microsoft.com/office/drawing/2014/main" id="{D2D54335-345B-2DE1-98D2-E4244AA6ADF6}"/>
              </a:ext>
            </a:extLst>
          </p:cNvPr>
          <p:cNvSpPr/>
          <p:nvPr/>
        </p:nvSpPr>
        <p:spPr>
          <a:xfrm>
            <a:off x="3423137" y="2461846"/>
            <a:ext cx="4595447" cy="4396154"/>
          </a:xfrm>
          <a:prstGeom prst="ellipse">
            <a:avLst/>
          </a:prstGeom>
          <a:noFill/>
          <a:ln w="762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nl-NL" sz="2400" b="0" i="0" u="none" strike="noStrike" cap="none" spc="0" normalizeH="0" baseline="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100453270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quare">
            <a:extLst>
              <a:ext uri="{FF2B5EF4-FFF2-40B4-BE49-F238E27FC236}">
                <a16:creationId xmlns:a16="http://schemas.microsoft.com/office/drawing/2014/main" id="{925A43C5-BED8-4031-8B5D-8159F60D2F52}"/>
              </a:ext>
            </a:extLst>
          </p:cNvPr>
          <p:cNvSpPr/>
          <p:nvPr/>
        </p:nvSpPr>
        <p:spPr>
          <a:xfrm>
            <a:off x="0" y="0"/>
            <a:ext cx="24384000" cy="10100930"/>
          </a:xfrm>
          <a:prstGeom prst="rect">
            <a:avLst/>
          </a:prstGeom>
          <a:solidFill>
            <a:srgbClr val="EEEDEB"/>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 name="TextBox 8">
            <a:extLst>
              <a:ext uri="{FF2B5EF4-FFF2-40B4-BE49-F238E27FC236}">
                <a16:creationId xmlns:a16="http://schemas.microsoft.com/office/drawing/2014/main" id="{F272D357-79D1-4F3A-BAFE-863716D5B517}"/>
              </a:ext>
            </a:extLst>
          </p:cNvPr>
          <p:cNvSpPr txBox="1"/>
          <p:nvPr/>
        </p:nvSpPr>
        <p:spPr>
          <a:xfrm>
            <a:off x="12192000" y="1303874"/>
            <a:ext cx="12195544" cy="1631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nl-BE" sz="10000" dirty="0">
                <a:solidFill>
                  <a:srgbClr val="000000"/>
                </a:solidFill>
                <a:latin typeface="Playfair Display" pitchFamily="2" charset="0"/>
              </a:rPr>
              <a:t>Thank you!</a:t>
            </a:r>
          </a:p>
        </p:txBody>
      </p:sp>
      <p:pic>
        <p:nvPicPr>
          <p:cNvPr id="10" name="Picture 9" descr="Icon&#10;&#10;Description automatically generated">
            <a:extLst>
              <a:ext uri="{FF2B5EF4-FFF2-40B4-BE49-F238E27FC236}">
                <a16:creationId xmlns:a16="http://schemas.microsoft.com/office/drawing/2014/main" id="{2F9EB948-C22C-4575-B195-1DD893C103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369" y="928384"/>
            <a:ext cx="7197610" cy="3184116"/>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4D0534DE-301F-468B-9FBE-3639EEF6B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04661" y="4337303"/>
            <a:ext cx="810643" cy="810643"/>
          </a:xfrm>
          <a:prstGeom prst="rect">
            <a:avLst/>
          </a:prstGeom>
        </p:spPr>
      </p:pic>
      <p:pic>
        <p:nvPicPr>
          <p:cNvPr id="15" name="Picture 14">
            <a:extLst>
              <a:ext uri="{FF2B5EF4-FFF2-40B4-BE49-F238E27FC236}">
                <a16:creationId xmlns:a16="http://schemas.microsoft.com/office/drawing/2014/main" id="{2D1818D5-15EB-434B-999F-ADC445D163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04662" y="3239025"/>
            <a:ext cx="810643" cy="811470"/>
          </a:xfrm>
          <a:prstGeom prst="rect">
            <a:avLst/>
          </a:prstGeom>
        </p:spPr>
      </p:pic>
      <p:sp>
        <p:nvSpPr>
          <p:cNvPr id="16" name="TextBox 15">
            <a:extLst>
              <a:ext uri="{FF2B5EF4-FFF2-40B4-BE49-F238E27FC236}">
                <a16:creationId xmlns:a16="http://schemas.microsoft.com/office/drawing/2014/main" id="{7765E641-780C-4782-A0B9-04F1040B975F}"/>
              </a:ext>
            </a:extLst>
          </p:cNvPr>
          <p:cNvSpPr txBox="1"/>
          <p:nvPr/>
        </p:nvSpPr>
        <p:spPr>
          <a:xfrm>
            <a:off x="13407118" y="3285793"/>
            <a:ext cx="4869712" cy="641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lang="en-US" sz="3500">
                <a:solidFill>
                  <a:srgbClr val="000000"/>
                </a:solidFill>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l</a:t>
            </a:r>
            <a:r>
              <a:rPr kumimoji="0" lang="en-US" sz="3500" b="0" i="0" u="none" strike="noStrike" cap="none" spc="0" normalizeH="0" baseline="0">
                <a:ln>
                  <a:noFill/>
                </a:ln>
                <a:solidFill>
                  <a:srgbClr val="000000"/>
                </a:solidFill>
                <a:effectLst/>
                <a:uFillTx/>
                <a:latin typeface="Roboto" panose="02000000000000000000" pitchFamily="2" charset="0"/>
                <a:ea typeface="Roboto" panose="02000000000000000000" pitchFamily="2" charset="0"/>
                <a:sym typeface="Helvetica Neue"/>
                <a:hlinkClick r:id="rId5">
                  <a:extLst>
                    <a:ext uri="{A12FA001-AC4F-418D-AE19-62706E023703}">
                      <ahyp:hlinkClr xmlns:ahyp="http://schemas.microsoft.com/office/drawing/2018/hyperlinkcolor" val="tx"/>
                    </a:ext>
                  </a:extLst>
                </a:hlinkClick>
              </a:rPr>
              <a:t>etsaskq.com</a:t>
            </a:r>
            <a:endParaRPr kumimoji="0" lang="nl-BE" sz="3500" b="0" i="0" u="none" strike="noStrike" cap="none" spc="0" normalizeH="0" baseline="0">
              <a:ln>
                <a:noFill/>
              </a:ln>
              <a:solidFill>
                <a:srgbClr val="000000"/>
              </a:solidFill>
              <a:effectLst/>
              <a:uFillTx/>
              <a:latin typeface="Roboto" panose="02000000000000000000" pitchFamily="2" charset="0"/>
              <a:ea typeface="Roboto" panose="02000000000000000000" pitchFamily="2" charset="0"/>
              <a:sym typeface="Helvetica Neue"/>
            </a:endParaRPr>
          </a:p>
        </p:txBody>
      </p:sp>
      <p:sp>
        <p:nvSpPr>
          <p:cNvPr id="18" name="TextBox 17">
            <a:extLst>
              <a:ext uri="{FF2B5EF4-FFF2-40B4-BE49-F238E27FC236}">
                <a16:creationId xmlns:a16="http://schemas.microsoft.com/office/drawing/2014/main" id="{BE08B875-001A-462A-BBA0-29166CAAF388}"/>
              </a:ext>
            </a:extLst>
          </p:cNvPr>
          <p:cNvSpPr txBox="1"/>
          <p:nvPr/>
        </p:nvSpPr>
        <p:spPr>
          <a:xfrm>
            <a:off x="13407118" y="4422024"/>
            <a:ext cx="9814483" cy="641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lang="en-US" sz="3500">
                <a:solidFill>
                  <a:srgbClr val="000000"/>
                </a:solidFill>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letsaskq</a:t>
            </a:r>
            <a:endParaRPr kumimoji="0" lang="nl-BE" sz="3500" b="0" i="0" u="none" strike="noStrike" cap="none" spc="0" normalizeH="0" baseline="0">
              <a:ln>
                <a:noFill/>
              </a:ln>
              <a:solidFill>
                <a:srgbClr val="000000"/>
              </a:solidFill>
              <a:effectLst/>
              <a:uFillTx/>
              <a:latin typeface="Roboto" panose="02000000000000000000" pitchFamily="2" charset="0"/>
              <a:ea typeface="Roboto" panose="02000000000000000000" pitchFamily="2" charset="0"/>
              <a:sym typeface="Helvetica Neue"/>
            </a:endParaRPr>
          </a:p>
        </p:txBody>
      </p:sp>
      <p:sp>
        <p:nvSpPr>
          <p:cNvPr id="3" name="Slide Number Placeholder 2">
            <a:extLst>
              <a:ext uri="{FF2B5EF4-FFF2-40B4-BE49-F238E27FC236}">
                <a16:creationId xmlns:a16="http://schemas.microsoft.com/office/drawing/2014/main" id="{977413FC-1C26-B01D-15F8-5F63E438DA1E}"/>
              </a:ext>
            </a:extLst>
          </p:cNvPr>
          <p:cNvSpPr>
            <a:spLocks noGrp="1"/>
          </p:cNvSpPr>
          <p:nvPr>
            <p:ph type="sldNum" sz="quarter" idx="2"/>
          </p:nvPr>
        </p:nvSpPr>
        <p:spPr/>
        <p:txBody>
          <a:bodyPr/>
          <a:lstStyle/>
          <a:p>
            <a:fld id="{86CB4B4D-7CA3-9044-876B-883B54F8677D}" type="slidenum">
              <a:rPr lang="en-BE" smtClean="0"/>
              <a:t>21</a:t>
            </a:fld>
            <a:endParaRPr lang="en-BE"/>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D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5B78-10A4-E711-5515-0082E2C6D610}"/>
              </a:ext>
            </a:extLst>
          </p:cNvPr>
          <p:cNvSpPr>
            <a:spLocks noGrp="1"/>
          </p:cNvSpPr>
          <p:nvPr>
            <p:ph type="title"/>
          </p:nvPr>
        </p:nvSpPr>
        <p:spPr/>
        <p:txBody>
          <a:bodyPr/>
          <a:lstStyle/>
          <a:p>
            <a:r>
              <a:rPr lang="en-US"/>
              <a:t>Agenda</a:t>
            </a:r>
            <a:endParaRPr lang="nl-NL"/>
          </a:p>
        </p:txBody>
      </p:sp>
      <p:sp>
        <p:nvSpPr>
          <p:cNvPr id="4" name="Text Placeholder 3">
            <a:extLst>
              <a:ext uri="{FF2B5EF4-FFF2-40B4-BE49-F238E27FC236}">
                <a16:creationId xmlns:a16="http://schemas.microsoft.com/office/drawing/2014/main" id="{976F0173-A42D-CD4E-5A49-5ECCED0EEA10}"/>
              </a:ext>
            </a:extLst>
          </p:cNvPr>
          <p:cNvSpPr>
            <a:spLocks noGrp="1"/>
          </p:cNvSpPr>
          <p:nvPr>
            <p:ph idx="1"/>
          </p:nvPr>
        </p:nvSpPr>
        <p:spPr/>
        <p:txBody>
          <a:bodyPr/>
          <a:lstStyle/>
          <a:p>
            <a:pPr marL="914400" indent="-914400">
              <a:spcAft>
                <a:spcPts val="3600"/>
              </a:spcAft>
              <a:buAutoNum type="arabicPeriod"/>
            </a:pPr>
            <a:r>
              <a:rPr lang="nl-NL" sz="5400" b="1" dirty="0"/>
              <a:t>Introduction: </a:t>
            </a:r>
            <a:r>
              <a:rPr lang="en-US" sz="5400" dirty="0"/>
              <a:t>GDPR and data processing by tissue and cell banks</a:t>
            </a:r>
            <a:endParaRPr lang="nl-NL" sz="5400" dirty="0"/>
          </a:p>
          <a:p>
            <a:pPr marL="914400" indent="-914400">
              <a:spcAft>
                <a:spcPts val="3600"/>
              </a:spcAft>
              <a:buAutoNum type="arabicPeriod"/>
            </a:pPr>
            <a:r>
              <a:rPr lang="nl-NL" sz="5400" b="1" dirty="0"/>
              <a:t>Navigating complexity: </a:t>
            </a:r>
            <a:r>
              <a:rPr lang="nl-NL" sz="5400" dirty="0"/>
              <a:t>deepdive into the SHC’s report</a:t>
            </a:r>
          </a:p>
          <a:p>
            <a:pPr marL="914400" indent="-914400">
              <a:spcAft>
                <a:spcPts val="3600"/>
              </a:spcAft>
              <a:buAutoNum type="arabicPeriod"/>
            </a:pPr>
            <a:r>
              <a:rPr lang="nl-NL" sz="5400" b="1" dirty="0"/>
              <a:t>Conclusion</a:t>
            </a:r>
            <a:endParaRPr lang="en-GB" sz="5400" dirty="0"/>
          </a:p>
        </p:txBody>
      </p:sp>
      <p:sp>
        <p:nvSpPr>
          <p:cNvPr id="5" name="Slide Number Placeholder 4">
            <a:extLst>
              <a:ext uri="{FF2B5EF4-FFF2-40B4-BE49-F238E27FC236}">
                <a16:creationId xmlns:a16="http://schemas.microsoft.com/office/drawing/2014/main" id="{9EE60146-6F34-07DC-B750-A5E529E3C760}"/>
              </a:ext>
            </a:extLst>
          </p:cNvPr>
          <p:cNvSpPr>
            <a:spLocks noGrp="1"/>
          </p:cNvSpPr>
          <p:nvPr>
            <p:ph type="sldNum" sz="quarter" idx="12"/>
          </p:nvPr>
        </p:nvSpPr>
        <p:spPr/>
        <p:txBody>
          <a:bodyPr/>
          <a:lstStyle/>
          <a:p>
            <a:fld id="{86CB4B4D-7CA3-9044-876B-883B54F8677D}" type="slidenum">
              <a:rPr lang="en-BE" smtClean="0"/>
              <a:t>3</a:t>
            </a:fld>
            <a:endParaRPr lang="en-BE"/>
          </a:p>
        </p:txBody>
      </p:sp>
    </p:spTree>
    <p:extLst>
      <p:ext uri="{BB962C8B-B14F-4D97-AF65-F5344CB8AC3E}">
        <p14:creationId xmlns:p14="http://schemas.microsoft.com/office/powerpoint/2010/main" val="115030949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22" name="Square"/>
          <p:cNvSpPr/>
          <p:nvPr/>
        </p:nvSpPr>
        <p:spPr>
          <a:xfrm>
            <a:off x="11511378" y="5524501"/>
            <a:ext cx="11837720" cy="6743700"/>
          </a:xfrm>
          <a:prstGeom prst="rect">
            <a:avLst/>
          </a:prstGeom>
          <a:solidFill>
            <a:srgbClr val="FFFFFF"/>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pic>
        <p:nvPicPr>
          <p:cNvPr id="324" name="Image" descr="Image"/>
          <p:cNvPicPr>
            <a:picLocks noChangeAspect="1"/>
          </p:cNvPicPr>
          <p:nvPr/>
        </p:nvPicPr>
        <p:blipFill>
          <a:blip r:embed="rId3"/>
          <a:stretch>
            <a:fillRect/>
          </a:stretch>
        </p:blipFill>
        <p:spPr>
          <a:xfrm>
            <a:off x="-5234385" y="-3555969"/>
            <a:ext cx="15122097" cy="16528802"/>
          </a:xfrm>
          <a:prstGeom prst="rect">
            <a:avLst/>
          </a:prstGeom>
          <a:ln w="12700">
            <a:miter lim="400000"/>
          </a:ln>
        </p:spPr>
      </p:pic>
      <p:sp>
        <p:nvSpPr>
          <p:cNvPr id="325" name="We follow your rhythm"/>
          <p:cNvSpPr txBox="1">
            <a:spLocks noGrp="1"/>
          </p:cNvSpPr>
          <p:nvPr>
            <p:ph type="title"/>
          </p:nvPr>
        </p:nvSpPr>
        <p:spPr>
          <a:xfrm>
            <a:off x="12507207" y="6158597"/>
            <a:ext cx="16743186" cy="3023503"/>
          </a:xfrm>
          <a:prstGeom prst="rect">
            <a:avLst/>
          </a:prstGeom>
        </p:spPr>
        <p:txBody>
          <a:bodyPr anchor="t">
            <a:normAutofit/>
          </a:bodyPr>
          <a:lstStyle>
            <a:lvl1pPr algn="ctr">
              <a:defRPr sz="11600" b="0" spc="-300">
                <a:latin typeface="Playfair Display Regular Regular"/>
                <a:ea typeface="Playfair Display Regular Regular"/>
                <a:cs typeface="Playfair Display Regular Regular"/>
                <a:sym typeface="Playfair Display Regular Regular"/>
              </a:defRPr>
            </a:lvl1pPr>
          </a:lstStyle>
          <a:p>
            <a:pPr algn="l"/>
            <a:r>
              <a:rPr lang="en-US"/>
              <a:t>Introduction</a:t>
            </a:r>
          </a:p>
        </p:txBody>
      </p:sp>
      <p:sp>
        <p:nvSpPr>
          <p:cNvPr id="6" name="We follow your rhythm">
            <a:extLst>
              <a:ext uri="{FF2B5EF4-FFF2-40B4-BE49-F238E27FC236}">
                <a16:creationId xmlns:a16="http://schemas.microsoft.com/office/drawing/2014/main" id="{89D8AB32-20AC-4968-A558-CB7BBC36674A}"/>
              </a:ext>
            </a:extLst>
          </p:cNvPr>
          <p:cNvSpPr txBox="1">
            <a:spLocks/>
          </p:cNvSpPr>
          <p:nvPr/>
        </p:nvSpPr>
        <p:spPr>
          <a:xfrm>
            <a:off x="12507207" y="10020301"/>
            <a:ext cx="16743186" cy="12717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marL="0" marR="0" indent="0" algn="ctr" defTabSz="2438337" rtl="0" latinLnBrk="0">
              <a:lnSpc>
                <a:spcPct val="80000"/>
              </a:lnSpc>
              <a:spcBef>
                <a:spcPts val="0"/>
              </a:spcBef>
              <a:spcAft>
                <a:spcPts val="0"/>
              </a:spcAft>
              <a:buClrTx/>
              <a:buSzTx/>
              <a:buFontTx/>
              <a:buNone/>
              <a:tabLst/>
              <a:defRPr sz="11600" b="0" i="0" u="none" strike="noStrike" cap="none" spc="-300" baseline="0">
                <a:solidFill>
                  <a:srgbClr val="000000"/>
                </a:solidFill>
                <a:uFillTx/>
                <a:latin typeface="Playfair Display Regular Regular"/>
                <a:ea typeface="Playfair Display Regular Regular"/>
                <a:cs typeface="Playfair Display Regular Regular"/>
                <a:sym typeface="Playfair Display Regular Regular"/>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marL="0" marR="0" lvl="0" indent="0" algn="l" defTabSz="2438337" rtl="0" eaLnBrk="1" fontAlgn="auto" latinLnBrk="0" hangingPunct="1">
              <a:lnSpc>
                <a:spcPct val="80000"/>
              </a:lnSpc>
              <a:spcBef>
                <a:spcPts val="0"/>
              </a:spcBef>
              <a:spcAft>
                <a:spcPts val="0"/>
              </a:spcAft>
              <a:buClrTx/>
              <a:buSzTx/>
              <a:buFontTx/>
              <a:buNone/>
              <a:tabLst/>
              <a:defRPr/>
            </a:pPr>
            <a:endParaRPr kumimoji="0" lang="en-US" sz="8000" b="0" i="0" u="none" strike="noStrike" kern="0" cap="none" spc="-300" normalizeH="0" baseline="0" noProof="0" dirty="0">
              <a:ln>
                <a:noFill/>
              </a:ln>
              <a:solidFill>
                <a:srgbClr val="000000"/>
              </a:solidFill>
              <a:effectLst/>
              <a:uLnTx/>
              <a:uFillTx/>
              <a:latin typeface="Roboto Light" panose="02000000000000000000" pitchFamily="2" charset="0"/>
              <a:ea typeface="Roboto Light" panose="02000000000000000000" pitchFamily="2" charset="0"/>
              <a:sym typeface="Playfair Display Regular Regular"/>
            </a:endParaRPr>
          </a:p>
        </p:txBody>
      </p:sp>
      <p:cxnSp>
        <p:nvCxnSpPr>
          <p:cNvPr id="4" name="Straight Connector 3">
            <a:extLst>
              <a:ext uri="{FF2B5EF4-FFF2-40B4-BE49-F238E27FC236}">
                <a16:creationId xmlns:a16="http://schemas.microsoft.com/office/drawing/2014/main" id="{D24A3D98-BDC5-4CC9-A3A1-B258ABC5BAAA}"/>
              </a:ext>
            </a:extLst>
          </p:cNvPr>
          <p:cNvCxnSpPr/>
          <p:nvPr/>
        </p:nvCxnSpPr>
        <p:spPr>
          <a:xfrm>
            <a:off x="16414164" y="9601200"/>
            <a:ext cx="1676400" cy="0"/>
          </a:xfrm>
          <a:prstGeom prst="line">
            <a:avLst/>
          </a:prstGeom>
          <a:ln w="76200">
            <a:solidFill>
              <a:srgbClr val="0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8903859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30BBA-93D3-7479-FC15-01B397FBE75F}"/>
              </a:ext>
            </a:extLst>
          </p:cNvPr>
          <p:cNvSpPr>
            <a:spLocks noGrp="1"/>
          </p:cNvSpPr>
          <p:nvPr>
            <p:ph type="title"/>
          </p:nvPr>
        </p:nvSpPr>
        <p:spPr/>
        <p:txBody>
          <a:bodyPr/>
          <a:lstStyle/>
          <a:p>
            <a:r>
              <a:rPr lang="en-US" dirty="0"/>
              <a:t>Introduction</a:t>
            </a:r>
            <a:endParaRPr lang="nl-NL" dirty="0"/>
          </a:p>
        </p:txBody>
      </p:sp>
      <p:graphicFrame>
        <p:nvGraphicFramePr>
          <p:cNvPr id="5" name="Diagram 4">
            <a:extLst>
              <a:ext uri="{FF2B5EF4-FFF2-40B4-BE49-F238E27FC236}">
                <a16:creationId xmlns:a16="http://schemas.microsoft.com/office/drawing/2014/main" id="{0A2C2CC4-FAE4-2ACF-6899-DCD19021A920}"/>
              </a:ext>
            </a:extLst>
          </p:cNvPr>
          <p:cNvGraphicFramePr/>
          <p:nvPr>
            <p:extLst>
              <p:ext uri="{D42A27DB-BD31-4B8C-83A1-F6EECF244321}">
                <p14:modId xmlns:p14="http://schemas.microsoft.com/office/powerpoint/2010/main" val="3086200994"/>
              </p:ext>
            </p:extLst>
          </p:nvPr>
        </p:nvGraphicFramePr>
        <p:xfrm>
          <a:off x="1206500" y="3623244"/>
          <a:ext cx="21971000" cy="9142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333274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FA7"/>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093523DB-EC43-530C-5703-27DC52652523}"/>
              </a:ext>
            </a:extLst>
          </p:cNvPr>
          <p:cNvSpPr>
            <a:spLocks noGrp="1"/>
          </p:cNvSpPr>
          <p:nvPr>
            <p:ph type="title"/>
          </p:nvPr>
        </p:nvSpPr>
        <p:spPr>
          <a:xfrm>
            <a:off x="10709910" y="1104364"/>
            <a:ext cx="11997680" cy="2644676"/>
          </a:xfrm>
          <a:noFill/>
        </p:spPr>
        <p:txBody>
          <a:bodyPr vert="horz" lIns="91440" tIns="45720" rIns="91440" bIns="45720" rtlCol="0" anchor="ctr">
            <a:normAutofit/>
          </a:bodyPr>
          <a:lstStyle/>
          <a:p>
            <a:pPr defTabSz="914400"/>
            <a:r>
              <a:rPr lang="en-US" sz="9600" dirty="0"/>
              <a:t>GDPR’s backbone</a:t>
            </a:r>
            <a:endParaRPr lang="en-US" sz="10400" dirty="0"/>
          </a:p>
        </p:txBody>
      </p:sp>
      <p:pic>
        <p:nvPicPr>
          <p:cNvPr id="9" name="Picture Placeholder 8" descr="Diagram&#10;&#10;Description automatically generated">
            <a:extLst>
              <a:ext uri="{FF2B5EF4-FFF2-40B4-BE49-F238E27FC236}">
                <a16:creationId xmlns:a16="http://schemas.microsoft.com/office/drawing/2014/main" id="{48899A9C-4677-6EA0-B862-652923C4F374}"/>
              </a:ext>
            </a:extLst>
          </p:cNvPr>
          <p:cNvPicPr>
            <a:picLocks noGrp="1" noChangeAspect="1"/>
          </p:cNvPicPr>
          <p:nvPr>
            <p:ph type="pic" idx="21"/>
          </p:nvPr>
        </p:nvPicPr>
        <p:blipFill rotWithShape="1">
          <a:blip r:embed="rId3">
            <a:extLst>
              <a:ext uri="{28A0092B-C50C-407E-A947-70E740481C1C}">
                <a14:useLocalDpi xmlns:a14="http://schemas.microsoft.com/office/drawing/2010/main" val="0"/>
              </a:ext>
            </a:extLst>
          </a:blip>
          <a:srcRect t="2957" r="-1" b="2956"/>
          <a:stretch/>
        </p:blipFill>
        <p:spPr>
          <a:xfrm>
            <a:off x="20" y="10"/>
            <a:ext cx="9985990" cy="13715990"/>
          </a:xfrm>
          <a:prstGeom prst="rect">
            <a:avLst/>
          </a:prstGeom>
        </p:spPr>
      </p:pic>
      <p:sp>
        <p:nvSpPr>
          <p:cNvPr id="10" name="Text Placeholder 3">
            <a:extLst>
              <a:ext uri="{FF2B5EF4-FFF2-40B4-BE49-F238E27FC236}">
                <a16:creationId xmlns:a16="http://schemas.microsoft.com/office/drawing/2014/main" id="{928AF906-C2DB-C794-7F69-E8568D536790}"/>
              </a:ext>
            </a:extLst>
          </p:cNvPr>
          <p:cNvSpPr txBox="1">
            <a:spLocks/>
          </p:cNvSpPr>
          <p:nvPr/>
        </p:nvSpPr>
        <p:spPr>
          <a:xfrm>
            <a:off x="11031323" y="3366859"/>
            <a:ext cx="11997680" cy="8367941"/>
          </a:xfrm>
          <a:prstGeom prst="rect">
            <a:avLst/>
          </a:prstGeom>
        </p:spPr>
        <p:txBody>
          <a:bodyPr vert="horz" lIns="91439" tIns="45719" rIns="91439" bIns="45719" numCol="1" spcCol="38100" rtlCol="0" anchor="ctr">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bg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bg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bg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pPr>
            <a:r>
              <a:rPr lang="en-US" sz="5400" b="1" dirty="0"/>
              <a:t>Risk-based approach:</a:t>
            </a:r>
          </a:p>
          <a:p>
            <a:pPr marL="0" indent="0">
              <a:lnSpc>
                <a:spcPct val="100000"/>
              </a:lnSpc>
              <a:spcAft>
                <a:spcPts val="3600"/>
              </a:spcAft>
              <a:buNone/>
              <a:tabLst>
                <a:tab pos="457200" algn="l"/>
              </a:tabLst>
            </a:pPr>
            <a:r>
              <a:rPr lang="en-US" sz="5400" b="1" dirty="0"/>
              <a:t>	</a:t>
            </a:r>
            <a:r>
              <a:rPr lang="en-US" sz="5400" dirty="0"/>
              <a:t>level of compliance </a:t>
            </a:r>
            <a:r>
              <a:rPr lang="en-US" sz="5400" dirty="0">
                <a:sym typeface="Wingdings" panose="05000000000000000000" pitchFamily="2" charset="2"/>
              </a:rPr>
              <a:t> level of risks</a:t>
            </a:r>
            <a:endParaRPr lang="en-US" sz="5400" dirty="0"/>
          </a:p>
          <a:p>
            <a:pPr>
              <a:lnSpc>
                <a:spcPct val="100000"/>
              </a:lnSpc>
            </a:pPr>
            <a:r>
              <a:rPr lang="en-US" sz="5400" b="1" dirty="0"/>
              <a:t>Accountability principle:</a:t>
            </a:r>
          </a:p>
          <a:p>
            <a:pPr marL="0" indent="0">
              <a:lnSpc>
                <a:spcPct val="100000"/>
              </a:lnSpc>
              <a:buNone/>
              <a:tabLst>
                <a:tab pos="457200" algn="l"/>
              </a:tabLst>
            </a:pPr>
            <a:r>
              <a:rPr lang="en-US" sz="5400" b="1" dirty="0"/>
              <a:t>	</a:t>
            </a:r>
            <a:r>
              <a:rPr lang="en-US" sz="5400" dirty="0"/>
              <a:t>comply + demonstrate compliance</a:t>
            </a:r>
            <a:endParaRPr lang="nl-NL" sz="5400" dirty="0"/>
          </a:p>
        </p:txBody>
      </p:sp>
    </p:spTree>
    <p:extLst>
      <p:ext uri="{BB962C8B-B14F-4D97-AF65-F5344CB8AC3E}">
        <p14:creationId xmlns:p14="http://schemas.microsoft.com/office/powerpoint/2010/main" val="50780670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 y="0"/>
            <a:ext cx="24383390" cy="13716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2" name="Text Placeholder 3">
            <a:extLst>
              <a:ext uri="{FF2B5EF4-FFF2-40B4-BE49-F238E27FC236}">
                <a16:creationId xmlns:a16="http://schemas.microsoft.com/office/drawing/2014/main" id="{4855DB9E-D48C-ACDF-2F51-3EBD849975CA}"/>
              </a:ext>
            </a:extLst>
          </p:cNvPr>
          <p:cNvSpPr>
            <a:spLocks noGrp="1"/>
          </p:cNvSpPr>
          <p:nvPr>
            <p:ph type="title"/>
          </p:nvPr>
        </p:nvSpPr>
        <p:spPr>
          <a:xfrm>
            <a:off x="12124796" y="1787526"/>
            <a:ext cx="8767972" cy="2989190"/>
          </a:xfrm>
        </p:spPr>
        <p:txBody>
          <a:bodyPr vert="horz" lIns="91440" tIns="45720" rIns="91440" bIns="45720" rtlCol="0" anchor="b">
            <a:normAutofit/>
          </a:bodyPr>
          <a:lstStyle/>
          <a:p>
            <a:pPr defTabSz="914400"/>
            <a:r>
              <a:rPr lang="en-US" sz="7200">
                <a:solidFill>
                  <a:schemeClr val="tx1"/>
                </a:solidFill>
                <a:highlight>
                  <a:srgbClr val="EFECA4"/>
                </a:highlight>
              </a:rPr>
              <a:t>Key concern</a:t>
            </a:r>
          </a:p>
        </p:txBody>
      </p:sp>
      <p:sp>
        <p:nvSpPr>
          <p:cNvPr id="15" name="Freeform: Shape 14">
            <a:extLst>
              <a:ext uri="{FF2B5EF4-FFF2-40B4-BE49-F238E27FC236}">
                <a16:creationId xmlns:a16="http://schemas.microsoft.com/office/drawing/2014/main" id="{BEF4372A-692C-4CED-B5B5-A59F1BB71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5818" y="1787526"/>
            <a:ext cx="10352598" cy="1002811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Placeholder 10" descr="A puzzle with a patch on it&#10;&#10;Description automatically generated">
            <a:extLst>
              <a:ext uri="{FF2B5EF4-FFF2-40B4-BE49-F238E27FC236}">
                <a16:creationId xmlns:a16="http://schemas.microsoft.com/office/drawing/2014/main" id="{4565F844-B19D-4869-569F-7919182AA906}"/>
              </a:ext>
            </a:extLst>
          </p:cNvPr>
          <p:cNvPicPr>
            <a:picLocks noChangeAspect="1"/>
          </p:cNvPicPr>
          <p:nvPr/>
        </p:nvPicPr>
        <p:blipFill rotWithShape="1">
          <a:blip r:embed="rId3">
            <a:extLst>
              <a:ext uri="{28A0092B-C50C-407E-A947-70E740481C1C}">
                <a14:useLocalDpi xmlns:a14="http://schemas.microsoft.com/office/drawing/2010/main" val="0"/>
              </a:ext>
            </a:extLst>
          </a:blip>
          <a:srcRect l="30013" r="1" b="1"/>
          <a:stretch/>
        </p:blipFill>
        <p:spPr>
          <a:xfrm>
            <a:off x="1605384" y="2121770"/>
            <a:ext cx="9813464" cy="9359624"/>
          </a:xfrm>
          <a:custGeom>
            <a:avLst/>
            <a:gdLst/>
            <a:ahLst/>
            <a:cxnLst/>
            <a:rect l="l" t="t" r="r" b="b"/>
            <a:pathLst>
              <a:path w="4906732" h="4679812">
                <a:moveTo>
                  <a:pt x="2807999" y="0"/>
                </a:moveTo>
                <a:cubicBezTo>
                  <a:pt x="3130622" y="0"/>
                  <a:pt x="3427552" y="62945"/>
                  <a:pt x="3690684" y="186911"/>
                </a:cubicBezTo>
                <a:cubicBezTo>
                  <a:pt x="3937285" y="303182"/>
                  <a:pt x="4153876" y="472887"/>
                  <a:pt x="4334455" y="691216"/>
                </a:cubicBezTo>
                <a:cubicBezTo>
                  <a:pt x="4703514" y="1137598"/>
                  <a:pt x="4906732" y="1771961"/>
                  <a:pt x="4906732" y="2477497"/>
                </a:cubicBezTo>
                <a:cubicBezTo>
                  <a:pt x="4906732" y="2758986"/>
                  <a:pt x="4828077" y="2984902"/>
                  <a:pt x="4651814" y="3210070"/>
                </a:cubicBezTo>
                <a:cubicBezTo>
                  <a:pt x="4467443" y="3445606"/>
                  <a:pt x="4190412" y="3662546"/>
                  <a:pt x="3897062" y="3892202"/>
                </a:cubicBezTo>
                <a:cubicBezTo>
                  <a:pt x="3842940" y="3934522"/>
                  <a:pt x="3787028" y="3978338"/>
                  <a:pt x="3731118" y="4022687"/>
                </a:cubicBezTo>
                <a:cubicBezTo>
                  <a:pt x="3230651" y="4419592"/>
                  <a:pt x="2865384" y="4679812"/>
                  <a:pt x="2367551" y="4679812"/>
                </a:cubicBezTo>
                <a:cubicBezTo>
                  <a:pt x="1609008" y="4679812"/>
                  <a:pt x="1071796" y="4360387"/>
                  <a:pt x="571329" y="3611676"/>
                </a:cubicBezTo>
                <a:cubicBezTo>
                  <a:pt x="505836" y="3513679"/>
                  <a:pt x="441817" y="3424553"/>
                  <a:pt x="379904" y="3338417"/>
                </a:cubicBezTo>
                <a:cubicBezTo>
                  <a:pt x="123300" y="2981268"/>
                  <a:pt x="0" y="2795534"/>
                  <a:pt x="0" y="2477497"/>
                </a:cubicBezTo>
                <a:cubicBezTo>
                  <a:pt x="0" y="2161706"/>
                  <a:pt x="77286" y="1849760"/>
                  <a:pt x="229543" y="1550320"/>
                </a:cubicBezTo>
                <a:cubicBezTo>
                  <a:pt x="378535" y="1257397"/>
                  <a:pt x="591545" y="989269"/>
                  <a:pt x="862575" y="753626"/>
                </a:cubicBezTo>
                <a:cubicBezTo>
                  <a:pt x="1128971" y="521938"/>
                  <a:pt x="1445380" y="330861"/>
                  <a:pt x="1777796" y="201123"/>
                </a:cubicBezTo>
                <a:cubicBezTo>
                  <a:pt x="2119161" y="67648"/>
                  <a:pt x="2465896" y="0"/>
                  <a:pt x="2807999" y="0"/>
                </a:cubicBezTo>
                <a:close/>
              </a:path>
            </a:pathLst>
          </a:custGeom>
          <a:noFill/>
          <a:extLst>
            <a:ext uri="{C572A759-6A51-4108-AA02-DFA0A04FC94B}">
              <ma14:wrappingTextBoxFlag xmlns:m="http://schemas.openxmlformats.org/officeDocument/2006/math" xmlns:a14="http://schemas.microsoft.com/office/drawing/2010/main" xmlns:ma14="http://schemas.microsoft.com/office/mac/drawingml/2011/main" xmlns="" val="1"/>
            </a:ext>
          </a:extLst>
        </p:spPr>
      </p:pic>
      <p:sp>
        <p:nvSpPr>
          <p:cNvPr id="16" name="Freeform: Shape 15">
            <a:extLst>
              <a:ext uri="{FF2B5EF4-FFF2-40B4-BE49-F238E27FC236}">
                <a16:creationId xmlns:a16="http://schemas.microsoft.com/office/drawing/2014/main" id="{82C2D486-D099-46DF-B7EF-A28E89F58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5384" y="2121770"/>
            <a:ext cx="9813464" cy="9359624"/>
          </a:xfrm>
          <a:custGeom>
            <a:avLst/>
            <a:gdLst>
              <a:gd name="connsiteX0" fmla="*/ 2823706 w 4906732"/>
              <a:gd name="connsiteY0" fmla="*/ 125909 h 4679812"/>
              <a:gd name="connsiteX1" fmla="*/ 1850428 w 4906732"/>
              <a:gd name="connsiteY1" fmla="*/ 315565 h 4679812"/>
              <a:gd name="connsiteX2" fmla="*/ 985777 w 4906732"/>
              <a:gd name="connsiteY2" fmla="*/ 836564 h 4679812"/>
              <a:gd name="connsiteX3" fmla="*/ 387723 w 4906732"/>
              <a:gd name="connsiteY3" fmla="*/ 1587831 h 4679812"/>
              <a:gd name="connsiteX4" fmla="*/ 170864 w 4906732"/>
              <a:gd name="connsiteY4" fmla="*/ 2462142 h 4679812"/>
              <a:gd name="connsiteX5" fmla="*/ 529776 w 4906732"/>
              <a:gd name="connsiteY5" fmla="*/ 3273973 h 4679812"/>
              <a:gd name="connsiteX6" fmla="*/ 710624 w 4906732"/>
              <a:gd name="connsiteY6" fmla="*/ 3531652 h 4679812"/>
              <a:gd name="connsiteX7" fmla="*/ 2407596 w 4906732"/>
              <a:gd name="connsiteY7" fmla="*/ 4538883 h 4679812"/>
              <a:gd name="connsiteX8" fmla="*/ 3695819 w 4906732"/>
              <a:gd name="connsiteY8" fmla="*/ 3919227 h 4679812"/>
              <a:gd name="connsiteX9" fmla="*/ 3852594 w 4906732"/>
              <a:gd name="connsiteY9" fmla="*/ 3796182 h 4679812"/>
              <a:gd name="connsiteX10" fmla="*/ 4565642 w 4906732"/>
              <a:gd name="connsiteY10" fmla="*/ 3152944 h 4679812"/>
              <a:gd name="connsiteX11" fmla="*/ 4806474 w 4906732"/>
              <a:gd name="connsiteY11" fmla="*/ 2462142 h 4679812"/>
              <a:gd name="connsiteX12" fmla="*/ 4265818 w 4906732"/>
              <a:gd name="connsiteY12" fmla="*/ 777712 h 4679812"/>
              <a:gd name="connsiteX13" fmla="*/ 3657619 w 4906732"/>
              <a:gd name="connsiteY13" fmla="*/ 302163 h 4679812"/>
              <a:gd name="connsiteX14" fmla="*/ 2823706 w 4906732"/>
              <a:gd name="connsiteY14" fmla="*/ 125909 h 4679812"/>
              <a:gd name="connsiteX15" fmla="*/ 2807999 w 4906732"/>
              <a:gd name="connsiteY15" fmla="*/ 0 h 4679812"/>
              <a:gd name="connsiteX16" fmla="*/ 3690684 w 4906732"/>
              <a:gd name="connsiteY16" fmla="*/ 186911 h 4679812"/>
              <a:gd name="connsiteX17" fmla="*/ 4334455 w 4906732"/>
              <a:gd name="connsiteY17" fmla="*/ 691216 h 4679812"/>
              <a:gd name="connsiteX18" fmla="*/ 4906732 w 4906732"/>
              <a:gd name="connsiteY18" fmla="*/ 2477497 h 4679812"/>
              <a:gd name="connsiteX19" fmla="*/ 4651814 w 4906732"/>
              <a:gd name="connsiteY19" fmla="*/ 3210070 h 4679812"/>
              <a:gd name="connsiteX20" fmla="*/ 3897062 w 4906732"/>
              <a:gd name="connsiteY20" fmla="*/ 3892202 h 4679812"/>
              <a:gd name="connsiteX21" fmla="*/ 3731118 w 4906732"/>
              <a:gd name="connsiteY21" fmla="*/ 4022687 h 4679812"/>
              <a:gd name="connsiteX22" fmla="*/ 2367551 w 4906732"/>
              <a:gd name="connsiteY22" fmla="*/ 4679812 h 4679812"/>
              <a:gd name="connsiteX23" fmla="*/ 571329 w 4906732"/>
              <a:gd name="connsiteY23" fmla="*/ 3611676 h 4679812"/>
              <a:gd name="connsiteX24" fmla="*/ 379904 w 4906732"/>
              <a:gd name="connsiteY24" fmla="*/ 3338417 h 4679812"/>
              <a:gd name="connsiteX25" fmla="*/ 0 w 4906732"/>
              <a:gd name="connsiteY25" fmla="*/ 2477497 h 4679812"/>
              <a:gd name="connsiteX26" fmla="*/ 229543 w 4906732"/>
              <a:gd name="connsiteY26" fmla="*/ 1550320 h 4679812"/>
              <a:gd name="connsiteX27" fmla="*/ 862575 w 4906732"/>
              <a:gd name="connsiteY27" fmla="*/ 753626 h 4679812"/>
              <a:gd name="connsiteX28" fmla="*/ 1777796 w 4906732"/>
              <a:gd name="connsiteY28" fmla="*/ 201123 h 4679812"/>
              <a:gd name="connsiteX29" fmla="*/ 2807999 w 4906732"/>
              <a:gd name="connsiteY29" fmla="*/ 0 h 467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906732" h="4679812">
                <a:moveTo>
                  <a:pt x="2823706" y="125909"/>
                </a:moveTo>
                <a:cubicBezTo>
                  <a:pt x="2500507" y="125909"/>
                  <a:pt x="2172931" y="189700"/>
                  <a:pt x="1850428" y="315565"/>
                </a:cubicBezTo>
                <a:cubicBezTo>
                  <a:pt x="1536380" y="437905"/>
                  <a:pt x="1237454" y="618087"/>
                  <a:pt x="985777" y="836564"/>
                </a:cubicBezTo>
                <a:cubicBezTo>
                  <a:pt x="729724" y="1058771"/>
                  <a:pt x="528483" y="1311610"/>
                  <a:pt x="387723" y="1587831"/>
                </a:cubicBezTo>
                <a:cubicBezTo>
                  <a:pt x="243879" y="1870198"/>
                  <a:pt x="170864" y="2164358"/>
                  <a:pt x="170864" y="2462142"/>
                </a:cubicBezTo>
                <a:cubicBezTo>
                  <a:pt x="170864" y="2762044"/>
                  <a:pt x="287351" y="2937188"/>
                  <a:pt x="529776" y="3273973"/>
                </a:cubicBezTo>
                <a:cubicBezTo>
                  <a:pt x="588268" y="3355198"/>
                  <a:pt x="648751" y="3439241"/>
                  <a:pt x="710624" y="3531652"/>
                </a:cubicBezTo>
                <a:cubicBezTo>
                  <a:pt x="1183438" y="4237671"/>
                  <a:pt x="1690966" y="4538883"/>
                  <a:pt x="2407596" y="4538883"/>
                </a:cubicBezTo>
                <a:cubicBezTo>
                  <a:pt x="2877921" y="4538883"/>
                  <a:pt x="3223006" y="4293500"/>
                  <a:pt x="3695819" y="3919227"/>
                </a:cubicBezTo>
                <a:cubicBezTo>
                  <a:pt x="3748639" y="3877407"/>
                  <a:pt x="3801462" y="3836089"/>
                  <a:pt x="3852594" y="3796182"/>
                </a:cubicBezTo>
                <a:cubicBezTo>
                  <a:pt x="4129735" y="3579621"/>
                  <a:pt x="4391458" y="3375051"/>
                  <a:pt x="4565642" y="3152944"/>
                </a:cubicBezTo>
                <a:cubicBezTo>
                  <a:pt x="4732166" y="2940616"/>
                  <a:pt x="4806474" y="2727581"/>
                  <a:pt x="4806474" y="2462142"/>
                </a:cubicBezTo>
                <a:cubicBezTo>
                  <a:pt x="4806474" y="1796834"/>
                  <a:pt x="4614485" y="1198642"/>
                  <a:pt x="4265818" y="777712"/>
                </a:cubicBezTo>
                <a:cubicBezTo>
                  <a:pt x="4095218" y="571832"/>
                  <a:pt x="3890594" y="411804"/>
                  <a:pt x="3657619" y="302163"/>
                </a:cubicBezTo>
                <a:cubicBezTo>
                  <a:pt x="3409027" y="185265"/>
                  <a:pt x="3128504" y="125909"/>
                  <a:pt x="2823706" y="125909"/>
                </a:cubicBezTo>
                <a:close/>
                <a:moveTo>
                  <a:pt x="2807999" y="0"/>
                </a:moveTo>
                <a:cubicBezTo>
                  <a:pt x="3130622" y="0"/>
                  <a:pt x="3427552" y="62945"/>
                  <a:pt x="3690684" y="186911"/>
                </a:cubicBezTo>
                <a:cubicBezTo>
                  <a:pt x="3937285" y="303182"/>
                  <a:pt x="4153876" y="472887"/>
                  <a:pt x="4334455" y="691216"/>
                </a:cubicBezTo>
                <a:cubicBezTo>
                  <a:pt x="4703514" y="1137598"/>
                  <a:pt x="4906732" y="1771961"/>
                  <a:pt x="4906732" y="2477497"/>
                </a:cubicBezTo>
                <a:cubicBezTo>
                  <a:pt x="4906732" y="2758986"/>
                  <a:pt x="4828077" y="2984902"/>
                  <a:pt x="4651814" y="3210070"/>
                </a:cubicBezTo>
                <a:cubicBezTo>
                  <a:pt x="4467443" y="3445606"/>
                  <a:pt x="4190412" y="3662546"/>
                  <a:pt x="3897062" y="3892202"/>
                </a:cubicBezTo>
                <a:cubicBezTo>
                  <a:pt x="3842940" y="3934522"/>
                  <a:pt x="3787028" y="3978338"/>
                  <a:pt x="3731118" y="4022687"/>
                </a:cubicBezTo>
                <a:cubicBezTo>
                  <a:pt x="3230651" y="4419592"/>
                  <a:pt x="2865384" y="4679812"/>
                  <a:pt x="2367551" y="4679812"/>
                </a:cubicBezTo>
                <a:cubicBezTo>
                  <a:pt x="1609008" y="4679812"/>
                  <a:pt x="1071796" y="4360387"/>
                  <a:pt x="571329" y="3611676"/>
                </a:cubicBezTo>
                <a:cubicBezTo>
                  <a:pt x="505836" y="3513679"/>
                  <a:pt x="441817" y="3424553"/>
                  <a:pt x="379904" y="3338417"/>
                </a:cubicBezTo>
                <a:cubicBezTo>
                  <a:pt x="123300" y="2981268"/>
                  <a:pt x="0" y="2795534"/>
                  <a:pt x="0" y="2477497"/>
                </a:cubicBezTo>
                <a:cubicBezTo>
                  <a:pt x="0" y="2161706"/>
                  <a:pt x="77286" y="1849760"/>
                  <a:pt x="229543" y="1550320"/>
                </a:cubicBezTo>
                <a:cubicBezTo>
                  <a:pt x="378535" y="1257397"/>
                  <a:pt x="591545" y="989269"/>
                  <a:pt x="862575" y="753626"/>
                </a:cubicBezTo>
                <a:cubicBezTo>
                  <a:pt x="1128971" y="521938"/>
                  <a:pt x="1445380" y="330861"/>
                  <a:pt x="1777796" y="201123"/>
                </a:cubicBezTo>
                <a:cubicBezTo>
                  <a:pt x="2119161" y="67648"/>
                  <a:pt x="2465896" y="0"/>
                  <a:pt x="2807999" y="0"/>
                </a:cubicBezTo>
                <a:close/>
              </a:path>
            </a:pathLst>
          </a:custGeom>
          <a:solidFill>
            <a:srgbClr val="FFFFFF">
              <a:alpha val="5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 Placeholder 6">
            <a:extLst>
              <a:ext uri="{FF2B5EF4-FFF2-40B4-BE49-F238E27FC236}">
                <a16:creationId xmlns:a16="http://schemas.microsoft.com/office/drawing/2014/main" id="{38CF1C9E-EEB1-B427-F872-08E38AD61BC3}"/>
              </a:ext>
            </a:extLst>
          </p:cNvPr>
          <p:cNvSpPr>
            <a:spLocks noGrp="1"/>
          </p:cNvSpPr>
          <p:nvPr>
            <p:ph type="body" sz="quarter" idx="1"/>
          </p:nvPr>
        </p:nvSpPr>
        <p:spPr>
          <a:xfrm>
            <a:off x="12124796" y="5486400"/>
            <a:ext cx="11770914" cy="6442076"/>
          </a:xfrm>
        </p:spPr>
        <p:txBody>
          <a:bodyPr vert="horz" lIns="91440" tIns="45720" rIns="91440" bIns="45720" rtlCol="0">
            <a:normAutofit/>
          </a:bodyPr>
          <a:lstStyle/>
          <a:p>
            <a:pPr defTabSz="914400">
              <a:lnSpc>
                <a:spcPct val="90000"/>
              </a:lnSpc>
              <a:spcAft>
                <a:spcPts val="600"/>
              </a:spcAft>
            </a:pPr>
            <a:r>
              <a:rPr lang="en-US" sz="6000" i="0" dirty="0">
                <a:solidFill>
                  <a:srgbClr val="FDFDFD"/>
                </a:solidFill>
              </a:rPr>
              <a:t>The GDPR is not fit for purpose</a:t>
            </a:r>
            <a:endParaRPr lang="en-US" sz="4800" b="0" dirty="0">
              <a:solidFill>
                <a:schemeClr val="tx1"/>
              </a:solidFill>
            </a:endParaRPr>
          </a:p>
        </p:txBody>
      </p:sp>
      <p:sp>
        <p:nvSpPr>
          <p:cNvPr id="5" name="Slide Number Placeholder 4">
            <a:extLst>
              <a:ext uri="{FF2B5EF4-FFF2-40B4-BE49-F238E27FC236}">
                <a16:creationId xmlns:a16="http://schemas.microsoft.com/office/drawing/2014/main" id="{69DB4FEE-CE7E-B0BD-D259-A1A95EEC20FC}"/>
              </a:ext>
            </a:extLst>
          </p:cNvPr>
          <p:cNvSpPr>
            <a:spLocks noGrp="1"/>
          </p:cNvSpPr>
          <p:nvPr>
            <p:ph type="sldNum" sz="quarter" idx="2"/>
          </p:nvPr>
        </p:nvSpPr>
        <p:spPr/>
        <p:txBody>
          <a:bodyPr/>
          <a:lstStyle/>
          <a:p>
            <a:fld id="{86CB4B4D-7CA3-9044-876B-883B54F8677D}" type="slidenum">
              <a:rPr lang="en-BE" smtClean="0"/>
              <a:t>7</a:t>
            </a:fld>
            <a:endParaRPr lang="en-BE"/>
          </a:p>
        </p:txBody>
      </p:sp>
    </p:spTree>
    <p:extLst>
      <p:ext uri="{BB962C8B-B14F-4D97-AF65-F5344CB8AC3E}">
        <p14:creationId xmlns:p14="http://schemas.microsoft.com/office/powerpoint/2010/main" val="280670575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22" name="Square"/>
          <p:cNvSpPr/>
          <p:nvPr/>
        </p:nvSpPr>
        <p:spPr>
          <a:xfrm>
            <a:off x="11511378" y="5524501"/>
            <a:ext cx="11837720" cy="6743700"/>
          </a:xfrm>
          <a:prstGeom prst="rect">
            <a:avLst/>
          </a:prstGeom>
          <a:solidFill>
            <a:srgbClr val="FFFFFF"/>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pic>
        <p:nvPicPr>
          <p:cNvPr id="324" name="Image" descr="Image"/>
          <p:cNvPicPr>
            <a:picLocks noChangeAspect="1"/>
          </p:cNvPicPr>
          <p:nvPr/>
        </p:nvPicPr>
        <p:blipFill>
          <a:blip r:embed="rId3"/>
          <a:stretch>
            <a:fillRect/>
          </a:stretch>
        </p:blipFill>
        <p:spPr>
          <a:xfrm>
            <a:off x="-5234385" y="-3555969"/>
            <a:ext cx="15122097" cy="16528802"/>
          </a:xfrm>
          <a:prstGeom prst="rect">
            <a:avLst/>
          </a:prstGeom>
          <a:ln w="12700">
            <a:miter lim="400000"/>
          </a:ln>
        </p:spPr>
      </p:pic>
      <p:sp>
        <p:nvSpPr>
          <p:cNvPr id="325" name="We follow your rhythm"/>
          <p:cNvSpPr txBox="1">
            <a:spLocks noGrp="1"/>
          </p:cNvSpPr>
          <p:nvPr>
            <p:ph type="title"/>
          </p:nvPr>
        </p:nvSpPr>
        <p:spPr>
          <a:xfrm>
            <a:off x="12507207" y="6158597"/>
            <a:ext cx="16743186" cy="3023503"/>
          </a:xfrm>
          <a:prstGeom prst="rect">
            <a:avLst/>
          </a:prstGeom>
        </p:spPr>
        <p:txBody>
          <a:bodyPr anchor="t">
            <a:normAutofit/>
          </a:bodyPr>
          <a:lstStyle>
            <a:lvl1pPr algn="ctr">
              <a:defRPr sz="11600" b="0" spc="-300">
                <a:latin typeface="Playfair Display Regular Regular"/>
                <a:ea typeface="Playfair Display Regular Regular"/>
                <a:cs typeface="Playfair Display Regular Regular"/>
                <a:sym typeface="Playfair Display Regular Regular"/>
              </a:defRPr>
            </a:lvl1pPr>
          </a:lstStyle>
          <a:p>
            <a:pPr algn="l"/>
            <a:r>
              <a:rPr lang="en-US"/>
              <a:t>Report n°9758</a:t>
            </a:r>
          </a:p>
        </p:txBody>
      </p:sp>
      <p:sp>
        <p:nvSpPr>
          <p:cNvPr id="6" name="We follow your rhythm">
            <a:extLst>
              <a:ext uri="{FF2B5EF4-FFF2-40B4-BE49-F238E27FC236}">
                <a16:creationId xmlns:a16="http://schemas.microsoft.com/office/drawing/2014/main" id="{89D8AB32-20AC-4968-A558-CB7BBC36674A}"/>
              </a:ext>
            </a:extLst>
          </p:cNvPr>
          <p:cNvSpPr txBox="1">
            <a:spLocks/>
          </p:cNvSpPr>
          <p:nvPr/>
        </p:nvSpPr>
        <p:spPr>
          <a:xfrm>
            <a:off x="12507207" y="10020301"/>
            <a:ext cx="16743186" cy="12717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marL="0" marR="0" indent="0" algn="ctr" defTabSz="2438337" rtl="0" latinLnBrk="0">
              <a:lnSpc>
                <a:spcPct val="80000"/>
              </a:lnSpc>
              <a:spcBef>
                <a:spcPts val="0"/>
              </a:spcBef>
              <a:spcAft>
                <a:spcPts val="0"/>
              </a:spcAft>
              <a:buClrTx/>
              <a:buSzTx/>
              <a:buFontTx/>
              <a:buNone/>
              <a:tabLst/>
              <a:defRPr sz="11600" b="0" i="0" u="none" strike="noStrike" cap="none" spc="-300" baseline="0">
                <a:solidFill>
                  <a:srgbClr val="000000"/>
                </a:solidFill>
                <a:uFillTx/>
                <a:latin typeface="Playfair Display Regular Regular"/>
                <a:ea typeface="Playfair Display Regular Regular"/>
                <a:cs typeface="Playfair Display Regular Regular"/>
                <a:sym typeface="Playfair Display Regular Regular"/>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marL="0" marR="0" lvl="0" indent="0" algn="l" defTabSz="2438337" rtl="0" eaLnBrk="1" fontAlgn="auto" latinLnBrk="0" hangingPunct="1">
              <a:lnSpc>
                <a:spcPct val="80000"/>
              </a:lnSpc>
              <a:spcBef>
                <a:spcPts val="0"/>
              </a:spcBef>
              <a:spcAft>
                <a:spcPts val="0"/>
              </a:spcAft>
              <a:buClrTx/>
              <a:buSzTx/>
              <a:buFontTx/>
              <a:buNone/>
              <a:tabLst/>
              <a:defRPr/>
            </a:pPr>
            <a:endParaRPr kumimoji="0" lang="en-US" sz="8000" b="0" i="0" u="none" strike="noStrike" kern="0" cap="none" spc="-300" normalizeH="0" baseline="0" noProof="0" dirty="0">
              <a:ln>
                <a:noFill/>
              </a:ln>
              <a:solidFill>
                <a:srgbClr val="000000"/>
              </a:solidFill>
              <a:effectLst/>
              <a:uLnTx/>
              <a:uFillTx/>
              <a:latin typeface="Roboto Light" panose="02000000000000000000" pitchFamily="2" charset="0"/>
              <a:ea typeface="Roboto Light" panose="02000000000000000000" pitchFamily="2" charset="0"/>
              <a:sym typeface="Playfair Display Regular Regular"/>
            </a:endParaRPr>
          </a:p>
        </p:txBody>
      </p:sp>
      <p:cxnSp>
        <p:nvCxnSpPr>
          <p:cNvPr id="4" name="Straight Connector 3">
            <a:extLst>
              <a:ext uri="{FF2B5EF4-FFF2-40B4-BE49-F238E27FC236}">
                <a16:creationId xmlns:a16="http://schemas.microsoft.com/office/drawing/2014/main" id="{D24A3D98-BDC5-4CC9-A3A1-B258ABC5BAAA}"/>
              </a:ext>
            </a:extLst>
          </p:cNvPr>
          <p:cNvCxnSpPr/>
          <p:nvPr/>
        </p:nvCxnSpPr>
        <p:spPr>
          <a:xfrm>
            <a:off x="16414164" y="9601200"/>
            <a:ext cx="1676400" cy="0"/>
          </a:xfrm>
          <a:prstGeom prst="line">
            <a:avLst/>
          </a:prstGeom>
          <a:ln w="76200">
            <a:solidFill>
              <a:srgbClr val="0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8003240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2992-992A-FCBB-BBF1-9268F0D90207}"/>
              </a:ext>
            </a:extLst>
          </p:cNvPr>
          <p:cNvSpPr>
            <a:spLocks noGrp="1"/>
          </p:cNvSpPr>
          <p:nvPr>
            <p:ph type="title"/>
          </p:nvPr>
        </p:nvSpPr>
        <p:spPr/>
        <p:txBody>
          <a:bodyPr>
            <a:noAutofit/>
          </a:bodyPr>
          <a:lstStyle/>
          <a:p>
            <a:r>
              <a:rPr lang="en-US" sz="6600">
                <a:latin typeface="Playfair Display Medium" pitchFamily="2" charset="0"/>
              </a:rPr>
              <a:t>Report 9758 – GDPR &amp; Human Body Material </a:t>
            </a:r>
            <a:endParaRPr lang="nl-NL" sz="6600">
              <a:latin typeface="Playfair Display Medium" pitchFamily="2" charset="0"/>
            </a:endParaRPr>
          </a:p>
        </p:txBody>
      </p:sp>
      <p:sp>
        <p:nvSpPr>
          <p:cNvPr id="3" name="Text Placeholder 2">
            <a:extLst>
              <a:ext uri="{FF2B5EF4-FFF2-40B4-BE49-F238E27FC236}">
                <a16:creationId xmlns:a16="http://schemas.microsoft.com/office/drawing/2014/main" id="{BD06BF41-7DDF-D7C4-59AB-27B40522C404}"/>
              </a:ext>
            </a:extLst>
          </p:cNvPr>
          <p:cNvSpPr>
            <a:spLocks noGrp="1"/>
          </p:cNvSpPr>
          <p:nvPr>
            <p:ph type="body" sz="quarter" idx="1"/>
          </p:nvPr>
        </p:nvSpPr>
        <p:spPr/>
        <p:txBody>
          <a:bodyPr>
            <a:normAutofit/>
          </a:bodyPr>
          <a:lstStyle/>
          <a:p>
            <a:r>
              <a:rPr lang="en-US" sz="4800" b="0"/>
              <a:t>Superior Health Council of Belgium</a:t>
            </a:r>
            <a:r>
              <a:rPr lang="nl-NL" sz="4800" b="0"/>
              <a:t>, 20 April 2023</a:t>
            </a:r>
          </a:p>
        </p:txBody>
      </p:sp>
      <p:sp>
        <p:nvSpPr>
          <p:cNvPr id="7" name="Text Placeholder 3">
            <a:extLst>
              <a:ext uri="{FF2B5EF4-FFF2-40B4-BE49-F238E27FC236}">
                <a16:creationId xmlns:a16="http://schemas.microsoft.com/office/drawing/2014/main" id="{A43BE457-5064-B055-DDB7-F3D1B7E907EF}"/>
              </a:ext>
            </a:extLst>
          </p:cNvPr>
          <p:cNvSpPr>
            <a:spLocks noGrp="1"/>
          </p:cNvSpPr>
          <p:nvPr>
            <p:ph type="body" idx="21"/>
          </p:nvPr>
        </p:nvSpPr>
        <p:spPr>
          <a:xfrm>
            <a:off x="10677363" y="11689876"/>
            <a:ext cx="11642887" cy="424732"/>
          </a:xfrm>
        </p:spPr>
        <p:txBody>
          <a:bodyPr wrap="square">
            <a:spAutoFit/>
          </a:bodyPr>
          <a:lstStyle/>
          <a:p>
            <a:pPr marL="0" indent="0" algn="ctr">
              <a:buNone/>
            </a:pPr>
            <a:r>
              <a:rPr lang="en-US" sz="2400"/>
              <a:t>Permanent “Cells, tissues and organs of human and animal origin” Study Group</a:t>
            </a:r>
          </a:p>
        </p:txBody>
      </p:sp>
      <p:pic>
        <p:nvPicPr>
          <p:cNvPr id="8" name="Picture 7">
            <a:extLst>
              <a:ext uri="{FF2B5EF4-FFF2-40B4-BE49-F238E27FC236}">
                <a16:creationId xmlns:a16="http://schemas.microsoft.com/office/drawing/2014/main" id="{AB4B5A4A-D49D-C008-C3AD-7D55563575CE}"/>
              </a:ext>
            </a:extLst>
          </p:cNvPr>
          <p:cNvPicPr>
            <a:picLocks noChangeAspect="1"/>
          </p:cNvPicPr>
          <p:nvPr/>
        </p:nvPicPr>
        <p:blipFill>
          <a:blip r:embed="rId3"/>
          <a:stretch>
            <a:fillRect/>
          </a:stretch>
        </p:blipFill>
        <p:spPr>
          <a:xfrm>
            <a:off x="10677363" y="4911615"/>
            <a:ext cx="11642887" cy="6606811"/>
          </a:xfrm>
          <a:prstGeom prst="rect">
            <a:avLst/>
          </a:prstGeom>
        </p:spPr>
      </p:pic>
      <p:pic>
        <p:nvPicPr>
          <p:cNvPr id="11" name="Picture 10" descr="A blue and white text&#10;&#10;Description automatically generated">
            <a:extLst>
              <a:ext uri="{FF2B5EF4-FFF2-40B4-BE49-F238E27FC236}">
                <a16:creationId xmlns:a16="http://schemas.microsoft.com/office/drawing/2014/main" id="{89619855-F173-8CA5-E204-BBCCC73285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500" y="4136442"/>
            <a:ext cx="8500058" cy="8500058"/>
          </a:xfrm>
          <a:prstGeom prst="rect">
            <a:avLst/>
          </a:prstGeom>
          <a:noFill/>
        </p:spPr>
      </p:pic>
    </p:spTree>
    <p:extLst>
      <p:ext uri="{BB962C8B-B14F-4D97-AF65-F5344CB8AC3E}">
        <p14:creationId xmlns:p14="http://schemas.microsoft.com/office/powerpoint/2010/main" val="154549777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kQ">
  <a:themeElements>
    <a:clrScheme name="Custom 1">
      <a:dk1>
        <a:srgbClr val="080808"/>
      </a:dk1>
      <a:lt1>
        <a:srgbClr val="FFFFFF"/>
      </a:lt1>
      <a:dk2>
        <a:srgbClr val="538354"/>
      </a:dk2>
      <a:lt2>
        <a:srgbClr val="F2EFA7"/>
      </a:lt2>
      <a:accent1>
        <a:srgbClr val="EDD0D4"/>
      </a:accent1>
      <a:accent2>
        <a:srgbClr val="BCDED7"/>
      </a:accent2>
      <a:accent3>
        <a:srgbClr val="F2EFA7"/>
      </a:accent3>
      <a:accent4>
        <a:srgbClr val="538354"/>
      </a:accent4>
      <a:accent5>
        <a:srgbClr val="FF42A1"/>
      </a:accent5>
      <a:accent6>
        <a:srgbClr val="16E7CF"/>
      </a:accent6>
      <a:hlink>
        <a:srgbClr val="0000FF"/>
      </a:hlink>
      <a:folHlink>
        <a:srgbClr val="FF00FF"/>
      </a:folHlink>
    </a:clrScheme>
    <a:fontScheme name="Ask Q housestyle">
      <a:majorFont>
        <a:latin typeface="Playfair Display"/>
        <a:ea typeface="Helvetica"/>
        <a:cs typeface="Helvetica"/>
      </a:majorFont>
      <a:minorFont>
        <a:latin typeface="Roboto"/>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skQ">
  <a:themeElements>
    <a:clrScheme name="Custom 2">
      <a:dk1>
        <a:srgbClr val="EDD0D4"/>
      </a:dk1>
      <a:lt1>
        <a:srgbClr val="080808"/>
      </a:lt1>
      <a:dk2>
        <a:srgbClr val="538354"/>
      </a:dk2>
      <a:lt2>
        <a:srgbClr val="F2EFA7"/>
      </a:lt2>
      <a:accent1>
        <a:srgbClr val="EDD0D4"/>
      </a:accent1>
      <a:accent2>
        <a:srgbClr val="BCDED7"/>
      </a:accent2>
      <a:accent3>
        <a:srgbClr val="F2EFA7"/>
      </a:accent3>
      <a:accent4>
        <a:srgbClr val="538354"/>
      </a:accent4>
      <a:accent5>
        <a:srgbClr val="FF42A1"/>
      </a:accent5>
      <a:accent6>
        <a:srgbClr val="16E7CF"/>
      </a:accent6>
      <a:hlink>
        <a:srgbClr val="0000FF"/>
      </a:hlink>
      <a:folHlink>
        <a:srgbClr val="FF00FF"/>
      </a:folHlink>
    </a:clrScheme>
    <a:fontScheme name="Ask Q housestyle">
      <a:majorFont>
        <a:latin typeface="Playfair Display"/>
        <a:ea typeface="Helvetica"/>
        <a:cs typeface="Helvetica"/>
      </a:majorFont>
      <a:minorFont>
        <a:latin typeface="Roboto"/>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AskQ">
  <a:themeElements>
    <a:clrScheme name="Ask Q Template">
      <a:dk1>
        <a:srgbClr val="080808"/>
      </a:dk1>
      <a:lt1>
        <a:srgbClr val="FFFFFF"/>
      </a:lt1>
      <a:dk2>
        <a:srgbClr val="538354"/>
      </a:dk2>
      <a:lt2>
        <a:srgbClr val="F2EFA7"/>
      </a:lt2>
      <a:accent1>
        <a:srgbClr val="EDD0D4"/>
      </a:accent1>
      <a:accent2>
        <a:srgbClr val="BCDED7"/>
      </a:accent2>
      <a:accent3>
        <a:srgbClr val="F2EFA7"/>
      </a:accent3>
      <a:accent4>
        <a:srgbClr val="538354"/>
      </a:accent4>
      <a:accent5>
        <a:srgbClr val="FF42A1"/>
      </a:accent5>
      <a:accent6>
        <a:srgbClr val="16E7CF"/>
      </a:accent6>
      <a:hlink>
        <a:srgbClr val="0000FF"/>
      </a:hlink>
      <a:folHlink>
        <a:srgbClr val="FF00FF"/>
      </a:folHlink>
    </a:clrScheme>
    <a:fontScheme name="Ask Q housestyle">
      <a:majorFont>
        <a:latin typeface="Playfair Display"/>
        <a:ea typeface="Helvetica"/>
        <a:cs typeface="Helvetica"/>
      </a:majorFont>
      <a:minorFont>
        <a:latin typeface="Roboto"/>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AskQ">
  <a:themeElements>
    <a:clrScheme name="Ask Q Template">
      <a:dk1>
        <a:srgbClr val="080808"/>
      </a:dk1>
      <a:lt1>
        <a:srgbClr val="FFFFFF"/>
      </a:lt1>
      <a:dk2>
        <a:srgbClr val="538354"/>
      </a:dk2>
      <a:lt2>
        <a:srgbClr val="F2EFA7"/>
      </a:lt2>
      <a:accent1>
        <a:srgbClr val="EDD0D4"/>
      </a:accent1>
      <a:accent2>
        <a:srgbClr val="BCDED7"/>
      </a:accent2>
      <a:accent3>
        <a:srgbClr val="F2EFA7"/>
      </a:accent3>
      <a:accent4>
        <a:srgbClr val="538354"/>
      </a:accent4>
      <a:accent5>
        <a:srgbClr val="FF42A1"/>
      </a:accent5>
      <a:accent6>
        <a:srgbClr val="16E7CF"/>
      </a:accent6>
      <a:hlink>
        <a:srgbClr val="0000FF"/>
      </a:hlink>
      <a:folHlink>
        <a:srgbClr val="FF00FF"/>
      </a:folHlink>
    </a:clrScheme>
    <a:fontScheme name="Ask Q housestyle">
      <a:majorFont>
        <a:latin typeface="Playfair Display"/>
        <a:ea typeface="Helvetica"/>
        <a:cs typeface="Helvetica"/>
      </a:majorFont>
      <a:minorFont>
        <a:latin typeface="Roboto"/>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5B7086DAFC9B4C9E362BC7E12C4696" ma:contentTypeVersion="19" ma:contentTypeDescription="Create a new document." ma:contentTypeScope="" ma:versionID="70501e8ac08ebd157ef0fa2d458e28f6">
  <xsd:schema xmlns:xsd="http://www.w3.org/2001/XMLSchema" xmlns:xs="http://www.w3.org/2001/XMLSchema" xmlns:p="http://schemas.microsoft.com/office/2006/metadata/properties" xmlns:ns2="45efd52c-fc75-4f40-a126-fbdc442b48d4" xmlns:ns3="4e76cbb3-2058-48a2-af71-50965a0067a8" targetNamespace="http://schemas.microsoft.com/office/2006/metadata/properties" ma:root="true" ma:fieldsID="9d4353e564717dd8fb7c5b4784fc5f02" ns2:_="" ns3:_="">
    <xsd:import namespace="45efd52c-fc75-4f40-a126-fbdc442b48d4"/>
    <xsd:import namespace="4e76cbb3-2058-48a2-af71-50965a0067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Page_x0020_count" minOccurs="0"/>
                <xsd:element ref="ns3:Hasthisbeensigned_x003f_" minOccurs="0"/>
                <xsd:element ref="ns3:MediaServiceOCR" minOccurs="0"/>
                <xsd:element ref="ns3:MediaServiceLocation"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efd52c-fc75-4f40-a126-fbdc442b48d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760a269-3bbf-40a6-97fc-ae8b7856b678}" ma:internalName="TaxCatchAll" ma:showField="CatchAllData" ma:web="45efd52c-fc75-4f40-a126-fbdc442b48d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e76cbb3-2058-48a2-af71-50965a0067a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Page_x0020_count" ma:index="19" nillable="true" ma:displayName="Page count" ma:internalName="Page_x0020_count">
      <xsd:simpleType>
        <xsd:restriction base="dms:Number"/>
      </xsd:simpleType>
    </xsd:element>
    <xsd:element name="Hasthisbeensigned_x003f_" ma:index="20" nillable="true" ma:displayName="Has this been signed?" ma:default="1" ma:format="Dropdown" ma:internalName="Hasthisbeensigned_x003f_">
      <xsd:simpleType>
        <xsd:restriction base="dms:Boolea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22ef714-6c3f-463b-bc41-8cca7ff16a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e76cbb3-2058-48a2-af71-50965a0067a8">
      <Terms xmlns="http://schemas.microsoft.com/office/infopath/2007/PartnerControls"/>
    </lcf76f155ced4ddcb4097134ff3c332f>
    <TaxCatchAll xmlns="45efd52c-fc75-4f40-a126-fbdc442b48d4" xsi:nil="true"/>
    <Page_x0020_count xmlns="4e76cbb3-2058-48a2-af71-50965a0067a8" xsi:nil="true"/>
    <Hasthisbeensigned_x003f_ xmlns="4e76cbb3-2058-48a2-af71-50965a0067a8">true</Hasthisbeensigned_x003f_>
    <MediaLengthInSeconds xmlns="4e76cbb3-2058-48a2-af71-50965a0067a8" xsi:nil="true"/>
    <SharedWithUsers xmlns="45efd52c-fc75-4f40-a126-fbdc442b48d4">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172FEF-AE98-45F8-A64F-0A700E18DF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efd52c-fc75-4f40-a126-fbdc442b48d4"/>
    <ds:schemaRef ds:uri="4e76cbb3-2058-48a2-af71-50965a0067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5A4869-5ED0-4D47-A9E9-6782EE39832F}">
  <ds:schemaRefs>
    <ds:schemaRef ds:uri="http://schemas.openxmlformats.org/package/2006/metadata/core-properties"/>
    <ds:schemaRef ds:uri="http://purl.org/dc/dcmitype/"/>
    <ds:schemaRef ds:uri="45efd52c-fc75-4f40-a126-fbdc442b48d4"/>
    <ds:schemaRef ds:uri="http://schemas.microsoft.com/office/infopath/2007/PartnerControls"/>
    <ds:schemaRef ds:uri="http://www.w3.org/XML/1998/namespace"/>
    <ds:schemaRef ds:uri="http://schemas.microsoft.com/office/2006/documentManagement/types"/>
    <ds:schemaRef ds:uri="http://purl.org/dc/elements/1.1/"/>
    <ds:schemaRef ds:uri="4e76cbb3-2058-48a2-af71-50965a0067a8"/>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6F4A1B74-81E3-4F14-AC45-AC53003439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Slides Ask Q</Template>
  <TotalTime>196</TotalTime>
  <Words>939</Words>
  <Application>Microsoft Office PowerPoint</Application>
  <PresentationFormat>Custom</PresentationFormat>
  <Paragraphs>122</Paragraphs>
  <Slides>21</Slides>
  <Notes>20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21</vt:i4>
      </vt:variant>
    </vt:vector>
  </HeadingPairs>
  <TitlesOfParts>
    <vt:vector size="38" baseType="lpstr">
      <vt:lpstr>Meiryo</vt:lpstr>
      <vt:lpstr>Arial</vt:lpstr>
      <vt:lpstr>Calibri</vt:lpstr>
      <vt:lpstr>Helvetica Neue</vt:lpstr>
      <vt:lpstr>Helvetica Neue Medium</vt:lpstr>
      <vt:lpstr>Playfair Display</vt:lpstr>
      <vt:lpstr>Playfair Display Medium</vt:lpstr>
      <vt:lpstr>Playfair Display Regular Regular</vt:lpstr>
      <vt:lpstr>Roboto</vt:lpstr>
      <vt:lpstr>Roboto Light</vt:lpstr>
      <vt:lpstr>Roboto Medium</vt:lpstr>
      <vt:lpstr>Wingdings</vt:lpstr>
      <vt:lpstr>Office Theme</vt:lpstr>
      <vt:lpstr>AskQ</vt:lpstr>
      <vt:lpstr>1_AskQ</vt:lpstr>
      <vt:lpstr>3_AskQ</vt:lpstr>
      <vt:lpstr>2_AskQ</vt:lpstr>
      <vt:lpstr>PowerPoint Presentation</vt:lpstr>
      <vt:lpstr>About us</vt:lpstr>
      <vt:lpstr>Agenda</vt:lpstr>
      <vt:lpstr>Introduction</vt:lpstr>
      <vt:lpstr>Introduction</vt:lpstr>
      <vt:lpstr>GDPR’s backbone</vt:lpstr>
      <vt:lpstr>Key concern</vt:lpstr>
      <vt:lpstr>Report n°9758</vt:lpstr>
      <vt:lpstr>Report 9758 – GDPR &amp; Human Body Material </vt:lpstr>
      <vt:lpstr>Question 1 </vt:lpstr>
      <vt:lpstr>Question 2 </vt:lpstr>
      <vt:lpstr>Question 3 </vt:lpstr>
      <vt:lpstr>PowerPoint Presentation</vt:lpstr>
      <vt:lpstr>Question 4 </vt:lpstr>
      <vt:lpstr>Question 5 </vt:lpstr>
      <vt:lpstr>Question 6 </vt:lpstr>
      <vt:lpstr>Question 7 </vt:lpstr>
      <vt:lpstr>Question 8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the GDPR on research involving human body materials</dc:title>
  <dc:creator>Toby Van Breda</dc:creator>
  <cp:lastModifiedBy>Laurine Delforge</cp:lastModifiedBy>
  <cp:revision>3</cp:revision>
  <dcterms:created xsi:type="dcterms:W3CDTF">2023-10-04T13:28:01Z</dcterms:created>
  <dcterms:modified xsi:type="dcterms:W3CDTF">2023-11-17T11:07:12Z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0x010100B45B7086DAFC9B4C9E362BC7E12C4696</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